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8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non-TM10 </a:t>
            </a:r>
            <a:r>
              <a:rPr lang="en-US" altLang="zh-CN" dirty="0" smtClean="0"/>
              <a:t>CRS-IM gain test cases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zh-CN" smtClean="0"/>
              <a:t>Ericsson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R4-161420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78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fi-FI" altLang="zh-CN" b="1" dirty="0"/>
              <a:t>Malta, Malta, 15th Feb– 20 Feb 2016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Performance requirements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algn="just" hangingPunct="0"/>
            <a:r>
              <a:rPr lang="en-US" altLang="zh-CN" sz="2400" dirty="0" smtClean="0"/>
              <a:t>For </a:t>
            </a:r>
            <a:r>
              <a:rPr lang="en-US" altLang="zh-CN" sz="2400" dirty="0"/>
              <a:t>Rel-13 UE, it is </a:t>
            </a:r>
            <a:r>
              <a:rPr lang="en-US" altLang="zh-CN" sz="2400" dirty="0" smtClean="0"/>
              <a:t>capable </a:t>
            </a:r>
            <a:r>
              <a:rPr lang="en-US" altLang="zh-CN" sz="2400" dirty="0"/>
              <a:t>to </a:t>
            </a:r>
            <a:r>
              <a:rPr lang="en-US" altLang="zh-CN" sz="2400" dirty="0" smtClean="0"/>
              <a:t>cancel CRS from at least  </a:t>
            </a:r>
            <a:r>
              <a:rPr lang="en-US" altLang="zh-CN" sz="2400" dirty="0"/>
              <a:t>two </a:t>
            </a:r>
            <a:r>
              <a:rPr lang="en-US" altLang="zh-CN" sz="2400" dirty="0" smtClean="0"/>
              <a:t>aggressor cells. </a:t>
            </a:r>
          </a:p>
          <a:p>
            <a:pPr algn="just" hangingPunct="0"/>
            <a:r>
              <a:rPr lang="en-US" altLang="zh-CN" sz="2400" dirty="0" smtClean="0"/>
              <a:t>Given the current side condition in the test, UE may only activate 1-cell CRS-IC to achieve the performance goal for non-TM10 gain test. In </a:t>
            </a:r>
            <a:r>
              <a:rPr lang="en-US" altLang="zh-CN" sz="2400" dirty="0"/>
              <a:t>other side condition, </a:t>
            </a:r>
            <a:r>
              <a:rPr lang="en-US" altLang="zh-CN" sz="2400" dirty="0" smtClean="0"/>
              <a:t>Rel-13 UE is capable to activate 2-Cell CRS-IC.  </a:t>
            </a:r>
            <a:endParaRPr lang="zh-CN" altLang="zh-CN" sz="2400" dirty="0"/>
          </a:p>
          <a:p>
            <a:pPr lvl="1" algn="just" hangingPunct="0"/>
            <a:r>
              <a:rPr lang="en-US" altLang="zh-CN" sz="2400" dirty="0" smtClean="0"/>
              <a:t>As </a:t>
            </a:r>
            <a:r>
              <a:rPr lang="en-US" altLang="zh-CN" sz="2400" dirty="0"/>
              <a:t>minimum </a:t>
            </a:r>
            <a:r>
              <a:rPr lang="en-US" altLang="zh-CN" sz="2400" dirty="0" smtClean="0"/>
              <a:t>performance requirements, performance based on 1-cell CRS-IC is </a:t>
            </a:r>
            <a:r>
              <a:rPr lang="en-US" altLang="zh-CN" sz="2400" dirty="0"/>
              <a:t>used </a:t>
            </a:r>
            <a:r>
              <a:rPr lang="en-US" altLang="zh-CN" sz="2400" dirty="0" smtClean="0"/>
              <a:t>in the non-TM10 gain test cases considering the current side condition. </a:t>
            </a:r>
          </a:p>
          <a:p>
            <a:pPr marL="0" indent="0" algn="just">
              <a:buNone/>
            </a:pPr>
            <a:endParaRPr lang="en-US" altLang="zh-CN" sz="2400" dirty="0" smtClean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1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1478</TotalTime>
  <Words>108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R4-14xxxx</vt:lpstr>
      <vt:lpstr>WF on non-TM10 CRS-IM gain test cases</vt:lpstr>
      <vt:lpstr>Performance requirements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 3</cp:lastModifiedBy>
  <cp:revision>314</cp:revision>
  <dcterms:created xsi:type="dcterms:W3CDTF">2015-02-11T14:20:53Z</dcterms:created>
  <dcterms:modified xsi:type="dcterms:W3CDTF">2016-02-18T17:42:03Z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