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9" r:id="rId4"/>
    <p:sldId id="27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7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29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1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49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67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39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8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2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371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4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3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0C16-7BA9-4480-B817-8141DEF0821E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25311-60E0-4D83-BE6C-F98814ED8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2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/>
              <a:t>3GPP TSG-RAN WG4 Meeting #78	</a:t>
            </a:r>
            <a:r>
              <a:rPr lang="de-DE" sz="2800" b="1" dirty="0" smtClean="0"/>
              <a:t>			R4-161379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de-DE" sz="2800" b="1" dirty="0"/>
              <a:t>St. Julian’s, Malta, 15 – 19 February, </a:t>
            </a:r>
            <a:r>
              <a:rPr lang="de-DE" sz="2800" b="1" dirty="0" smtClean="0"/>
              <a:t>2016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i-FI" sz="4800" dirty="0" smtClean="0"/>
              <a:t>Way Forward with eMTC MPR</a:t>
            </a:r>
          </a:p>
          <a:p>
            <a:pPr marL="0" indent="0" algn="ctr">
              <a:buNone/>
            </a:pPr>
            <a:endParaRPr lang="fi-FI" dirty="0" smtClean="0"/>
          </a:p>
          <a:p>
            <a:pPr marL="0" indent="0" algn="ctr">
              <a:buNone/>
            </a:pPr>
            <a:r>
              <a:rPr lang="fi-FI" dirty="0" smtClean="0"/>
              <a:t>Qualcomm, Ericsson</a:t>
            </a:r>
            <a:r>
              <a:rPr lang="fi-FI" smtClean="0"/>
              <a:t>, Nokia Networks, </a:t>
            </a:r>
            <a:r>
              <a:rPr lang="fi-FI" dirty="0" smtClean="0"/>
              <a:t>Sony, NTT Docomo, Intel, Verizon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5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Emission requireements were agreed in RAN4#77 AH NB-IoT in [1] and companies were encouraged to submit simulation results on eMTC MPR</a:t>
            </a:r>
          </a:p>
          <a:p>
            <a:r>
              <a:rPr lang="fi-FI" dirty="0" smtClean="0"/>
              <a:t>This WF summarises MPR from </a:t>
            </a:r>
          </a:p>
          <a:p>
            <a:pPr lvl="1"/>
            <a:r>
              <a:rPr lang="en-US" dirty="0" smtClean="0"/>
              <a:t>R4-160640 Ericsson</a:t>
            </a:r>
          </a:p>
          <a:p>
            <a:pPr lvl="1"/>
            <a:r>
              <a:rPr lang="en-US" dirty="0" smtClean="0"/>
              <a:t>R4-160117 Qualcomm</a:t>
            </a:r>
          </a:p>
          <a:p>
            <a:pPr lvl="1"/>
            <a:r>
              <a:rPr lang="en-US" dirty="0" smtClean="0"/>
              <a:t>R4-160878 Sony</a:t>
            </a:r>
          </a:p>
          <a:p>
            <a:pPr lvl="1"/>
            <a:r>
              <a:rPr lang="en-US" dirty="0" smtClean="0"/>
              <a:t>R4-160685 Nokia</a:t>
            </a:r>
          </a:p>
        </p:txBody>
      </p:sp>
    </p:spTree>
    <p:extLst>
      <p:ext uri="{BB962C8B-B14F-4D97-AF65-F5344CB8AC3E}">
        <p14:creationId xmlns:p14="http://schemas.microsoft.com/office/powerpoint/2010/main" val="1352090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/>
            <a:r>
              <a:rPr lang="fi-FI" dirty="0"/>
              <a:t>The endrosed </a:t>
            </a:r>
            <a:r>
              <a:rPr lang="fi-FI" dirty="0" smtClean="0"/>
              <a:t>CR from RAN4#78 (</a:t>
            </a:r>
            <a:r>
              <a:rPr lang="en-GB" b="1" i="1" dirty="0" smtClean="0"/>
              <a:t>R4-158447) </a:t>
            </a:r>
            <a:r>
              <a:rPr lang="fi-FI" dirty="0" smtClean="0"/>
              <a:t>included MPR for 1.4 MHz system BW</a:t>
            </a:r>
          </a:p>
          <a:p>
            <a:pPr marL="571500" indent="-571500"/>
            <a:r>
              <a:rPr lang="fi-FI" dirty="0" smtClean="0"/>
              <a:t>All the data and analysis indicates that MPR for 3 MHz system BW is equal or even more than 1.4 MHz.</a:t>
            </a:r>
            <a:endParaRPr lang="fi-FI" dirty="0"/>
          </a:p>
          <a:p>
            <a:pPr marL="571500" indent="-571500"/>
            <a:r>
              <a:rPr lang="fi-FI" dirty="0"/>
              <a:t>After discussions the data taken from all contributions was considered and </a:t>
            </a:r>
            <a:r>
              <a:rPr lang="fi-FI" dirty="0" smtClean="0"/>
              <a:t>MPR tables in following table were agreed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3882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124" y="0"/>
            <a:ext cx="10515600" cy="1325563"/>
          </a:xfrm>
        </p:spPr>
        <p:txBody>
          <a:bodyPr/>
          <a:lstStyle/>
          <a:p>
            <a:r>
              <a:rPr lang="fi-FI" dirty="0" smtClean="0"/>
              <a:t>Proposal: MPR tables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421277"/>
              </p:ext>
            </p:extLst>
          </p:nvPr>
        </p:nvGraphicFramePr>
        <p:xfrm>
          <a:off x="3632044" y="3889400"/>
          <a:ext cx="7205567" cy="2300053"/>
        </p:xfrm>
        <a:graphic>
          <a:graphicData uri="http://schemas.openxmlformats.org/drawingml/2006/table">
            <a:tbl>
              <a:tblPr/>
              <a:tblGrid>
                <a:gridCol w="1091753"/>
                <a:gridCol w="873402"/>
                <a:gridCol w="873402"/>
                <a:gridCol w="873402"/>
                <a:gridCol w="873402"/>
                <a:gridCol w="873402"/>
                <a:gridCol w="873402"/>
                <a:gridCol w="873402"/>
              </a:tblGrid>
              <a:tr h="321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Modulation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bandwidth / Transmission bandwidth (N</a:t>
                      </a:r>
                      <a:r>
                        <a:rPr lang="de-DE" sz="14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RB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MPR (dB)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10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MHz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87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&gt;2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QPSK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&gt;5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QAM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≤2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≤</a:t>
                      </a:r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0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16QAM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&gt;2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</a:t>
                      </a:r>
                      <a:r>
                        <a:rPr lang="en-GB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&gt;5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≤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080867"/>
              </p:ext>
            </p:extLst>
          </p:nvPr>
        </p:nvGraphicFramePr>
        <p:xfrm>
          <a:off x="3632046" y="1361397"/>
          <a:ext cx="7205565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196845"/>
                <a:gridCol w="847167"/>
                <a:gridCol w="847167"/>
                <a:gridCol w="837876"/>
                <a:gridCol w="837876"/>
                <a:gridCol w="837876"/>
                <a:gridCol w="837876"/>
                <a:gridCol w="962882"/>
              </a:tblGrid>
              <a:tr h="240269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/ Transmission bandwidth (N</a:t>
                      </a:r>
                      <a:r>
                        <a:rPr lang="de-DE" sz="1600" b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de-DE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MPR (dB)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5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3.0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2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&gt;2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&gt;2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&gt;5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&gt;5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16QAM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&gt;5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 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5124" y="897467"/>
            <a:ext cx="26838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fi-FI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i-FI" sz="4000" dirty="0" smtClean="0"/>
              <a:t>PC3</a:t>
            </a:r>
          </a:p>
          <a:p>
            <a:endParaRPr lang="fi-FI" sz="4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4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i-FI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i-FI" sz="4000" dirty="0" smtClean="0"/>
              <a:t>PC5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71567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276</Words>
  <Application>Microsoft Office PowerPoint</Application>
  <PresentationFormat>Widescreen</PresentationFormat>
  <Paragraphs>117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3GPP TSG-RAN WG4 Meeting #78    R4-161379 St. Julian’s, Malta, 15 – 19 February, 2016</vt:lpstr>
      <vt:lpstr>Background</vt:lpstr>
      <vt:lpstr>Background</vt:lpstr>
      <vt:lpstr>Proposal: MPR tables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</cp:lastModifiedBy>
  <cp:revision>53</cp:revision>
  <dcterms:created xsi:type="dcterms:W3CDTF">2016-02-14T05:54:47Z</dcterms:created>
  <dcterms:modified xsi:type="dcterms:W3CDTF">2016-02-18T09:50:19Z</dcterms:modified>
</cp:coreProperties>
</file>