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534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beam declaration principles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R4-161374, Ericsson</a:t>
            </a:r>
            <a:r>
              <a:rPr lang="en-US" dirty="0" smtClean="0"/>
              <a:t>,…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610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beam declaration principles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The minimum set of beams to declare for conformance are as follows:</a:t>
            </a:r>
          </a:p>
          <a:p>
            <a:pPr lvl="1"/>
            <a:r>
              <a:rPr lang="en-GB" dirty="0"/>
              <a:t>narrowest </a:t>
            </a:r>
            <a:r>
              <a:rPr lang="en-GB" dirty="0" smtClean="0"/>
              <a:t>intended </a:t>
            </a:r>
            <a:r>
              <a:rPr lang="en-GB" dirty="0" err="1" smtClean="0"/>
              <a:t>BW</a:t>
            </a:r>
            <a:r>
              <a:rPr lang="en-GB" baseline="-25000" dirty="0" err="1" smtClean="0"/>
              <a:t>θ</a:t>
            </a:r>
            <a:r>
              <a:rPr lang="en-GB" dirty="0"/>
              <a:t>, narrowest </a:t>
            </a:r>
            <a:r>
              <a:rPr lang="en-GB" dirty="0" smtClean="0"/>
              <a:t>intended </a:t>
            </a:r>
            <a:r>
              <a:rPr lang="en-GB" dirty="0" err="1" smtClean="0"/>
              <a:t>BW</a:t>
            </a:r>
            <a:r>
              <a:rPr lang="en-GB" baseline="-25000" dirty="0" err="1" smtClean="0"/>
              <a:t>ϕ</a:t>
            </a:r>
            <a:r>
              <a:rPr lang="en-GB" dirty="0" smtClean="0"/>
              <a:t> </a:t>
            </a:r>
            <a:r>
              <a:rPr lang="en-GB" dirty="0"/>
              <a:t>(possible when narrowest intended </a:t>
            </a:r>
            <a:r>
              <a:rPr lang="en-GB" dirty="0" err="1" smtClean="0"/>
              <a:t>BW</a:t>
            </a:r>
            <a:r>
              <a:rPr lang="en-GB" baseline="-25000" dirty="0" err="1" smtClean="0"/>
              <a:t>θ</a:t>
            </a:r>
            <a:r>
              <a:rPr lang="en-GB" dirty="0"/>
              <a:t>) at the reference beam direction</a:t>
            </a:r>
            <a:endParaRPr lang="sv-SE" dirty="0"/>
          </a:p>
          <a:p>
            <a:pPr lvl="1"/>
            <a:r>
              <a:rPr lang="en-GB" dirty="0"/>
              <a:t>narrowest </a:t>
            </a:r>
            <a:r>
              <a:rPr lang="en-GB" dirty="0" smtClean="0"/>
              <a:t>intended </a:t>
            </a:r>
            <a:r>
              <a:rPr lang="en-GB" dirty="0" err="1" smtClean="0"/>
              <a:t>BW</a:t>
            </a:r>
            <a:r>
              <a:rPr lang="en-GB" baseline="-25000" dirty="0" err="1" smtClean="0"/>
              <a:t>ϕ</a:t>
            </a:r>
            <a:r>
              <a:rPr lang="en-GB" dirty="0"/>
              <a:t>, narrowest </a:t>
            </a:r>
            <a:r>
              <a:rPr lang="en-GB" dirty="0" smtClean="0"/>
              <a:t>intended </a:t>
            </a:r>
            <a:r>
              <a:rPr lang="en-GB" dirty="0" err="1" smtClean="0"/>
              <a:t>BW</a:t>
            </a:r>
            <a:r>
              <a:rPr lang="en-GB" baseline="-25000" dirty="0" err="1" smtClean="0"/>
              <a:t>θ</a:t>
            </a:r>
            <a:r>
              <a:rPr lang="en-GB" dirty="0" smtClean="0"/>
              <a:t> </a:t>
            </a:r>
            <a:r>
              <a:rPr lang="en-GB" dirty="0"/>
              <a:t>(possible when narrowest intended </a:t>
            </a:r>
            <a:r>
              <a:rPr lang="en-GB" dirty="0" err="1" smtClean="0"/>
              <a:t>BW</a:t>
            </a:r>
            <a:r>
              <a:rPr lang="en-GB" baseline="-25000" dirty="0" err="1" smtClean="0"/>
              <a:t>ϕ</a:t>
            </a:r>
            <a:r>
              <a:rPr lang="en-GB" dirty="0"/>
              <a:t>) at the reference beam direction</a:t>
            </a:r>
            <a:endParaRPr lang="sv-SE" dirty="0"/>
          </a:p>
          <a:p>
            <a:pPr lvl="1"/>
            <a:r>
              <a:rPr lang="en-GB" dirty="0"/>
              <a:t>Widest </a:t>
            </a:r>
            <a:r>
              <a:rPr lang="en-GB" dirty="0" smtClean="0"/>
              <a:t>intended </a:t>
            </a:r>
            <a:r>
              <a:rPr lang="en-GB" dirty="0" err="1" smtClean="0"/>
              <a:t>BW</a:t>
            </a:r>
            <a:r>
              <a:rPr lang="en-GB" baseline="-25000" dirty="0" err="1" smtClean="0"/>
              <a:t>θ</a:t>
            </a:r>
            <a:r>
              <a:rPr lang="en-GB" dirty="0" smtClean="0"/>
              <a:t> </a:t>
            </a:r>
            <a:r>
              <a:rPr lang="en-GB" dirty="0"/>
              <a:t>, widest </a:t>
            </a:r>
            <a:r>
              <a:rPr lang="en-GB" dirty="0" smtClean="0"/>
              <a:t>intended </a:t>
            </a:r>
            <a:r>
              <a:rPr lang="en-GB" dirty="0" err="1" smtClean="0"/>
              <a:t>BW</a:t>
            </a:r>
            <a:r>
              <a:rPr lang="en-GB" baseline="-25000" dirty="0" err="1" smtClean="0"/>
              <a:t>ϕ</a:t>
            </a:r>
            <a:r>
              <a:rPr lang="en-GB" dirty="0" smtClean="0"/>
              <a:t> </a:t>
            </a:r>
            <a:r>
              <a:rPr lang="en-GB" dirty="0"/>
              <a:t>(possible when widest intended </a:t>
            </a:r>
            <a:r>
              <a:rPr lang="en-GB" dirty="0" err="1" smtClean="0"/>
              <a:t>BW</a:t>
            </a:r>
            <a:r>
              <a:rPr lang="en-GB" baseline="-25000" dirty="0" err="1" smtClean="0"/>
              <a:t>θ</a:t>
            </a:r>
            <a:r>
              <a:rPr lang="en-GB" dirty="0"/>
              <a:t>) at the reference beam direction</a:t>
            </a:r>
            <a:endParaRPr lang="sv-SE" dirty="0"/>
          </a:p>
          <a:p>
            <a:pPr lvl="1"/>
            <a:r>
              <a:rPr lang="en-GB" dirty="0"/>
              <a:t>Widest </a:t>
            </a:r>
            <a:r>
              <a:rPr lang="en-GB" dirty="0" smtClean="0"/>
              <a:t>intended </a:t>
            </a:r>
            <a:r>
              <a:rPr lang="en-GB" dirty="0" err="1" smtClean="0"/>
              <a:t>BW</a:t>
            </a:r>
            <a:r>
              <a:rPr lang="en-GB" baseline="-25000" dirty="0" err="1" smtClean="0"/>
              <a:t>ϕ</a:t>
            </a:r>
            <a:r>
              <a:rPr lang="en-GB" dirty="0" smtClean="0"/>
              <a:t> </a:t>
            </a:r>
            <a:r>
              <a:rPr lang="en-GB" dirty="0"/>
              <a:t>– widest </a:t>
            </a:r>
            <a:r>
              <a:rPr lang="en-GB" dirty="0" smtClean="0"/>
              <a:t>intended </a:t>
            </a:r>
            <a:r>
              <a:rPr lang="en-GB" dirty="0" err="1" smtClean="0"/>
              <a:t>BW</a:t>
            </a:r>
            <a:r>
              <a:rPr lang="en-GB" baseline="-25000" dirty="0" err="1" smtClean="0"/>
              <a:t>θ</a:t>
            </a:r>
            <a:r>
              <a:rPr lang="en-GB" dirty="0" smtClean="0"/>
              <a:t> </a:t>
            </a:r>
            <a:r>
              <a:rPr lang="en-GB" dirty="0"/>
              <a:t>(possible when widest intended </a:t>
            </a:r>
            <a:r>
              <a:rPr lang="en-GB" dirty="0" err="1" smtClean="0"/>
              <a:t>BW</a:t>
            </a:r>
            <a:r>
              <a:rPr lang="en-GB" baseline="-25000" dirty="0" err="1" smtClean="0"/>
              <a:t>ϕ</a:t>
            </a:r>
            <a:r>
              <a:rPr lang="en-GB" dirty="0"/>
              <a:t>) at the reference beam direction</a:t>
            </a:r>
            <a:endParaRPr lang="sv-SE" dirty="0"/>
          </a:p>
          <a:p>
            <a:pPr lvl="1"/>
            <a:r>
              <a:rPr lang="en-GB" dirty="0" err="1"/>
              <a:t>BW</a:t>
            </a:r>
            <a:r>
              <a:rPr lang="en-GB" baseline="-25000" dirty="0" err="1"/>
              <a:t>θ</a:t>
            </a:r>
            <a:r>
              <a:rPr lang="en-GB" dirty="0"/>
              <a:t> and </a:t>
            </a:r>
            <a:r>
              <a:rPr lang="en-GB" dirty="0" err="1"/>
              <a:t>BW</a:t>
            </a:r>
            <a:r>
              <a:rPr lang="en-GB" baseline="-25000" dirty="0" err="1"/>
              <a:t>ϕ</a:t>
            </a:r>
            <a:r>
              <a:rPr lang="en-GB" dirty="0"/>
              <a:t> which provide highest </a:t>
            </a:r>
            <a:r>
              <a:rPr lang="en-GB" dirty="0" smtClean="0"/>
              <a:t>intended EIRP of all possible beams  </a:t>
            </a:r>
            <a:r>
              <a:rPr lang="en-GB" dirty="0"/>
              <a:t>at the reference beam direction</a:t>
            </a:r>
            <a:r>
              <a:rPr lang="en-GB" dirty="0" smtClean="0"/>
              <a:t>.</a:t>
            </a:r>
          </a:p>
          <a:p>
            <a:pPr lvl="1"/>
            <a:r>
              <a:rPr lang="en-GB" dirty="0" smtClean="0"/>
              <a:t>Some of these beams may be the same, in which case fewer than 5 beams will be declared and tested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15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beam declaration principles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Arial" pitchFamily="34" charset="0"/>
              <a:buAutoNum type="arabicPeriod"/>
            </a:pPr>
            <a:r>
              <a:rPr lang="en-GB" dirty="0" smtClean="0"/>
              <a:t>The beams that are declared are the ones with the max </a:t>
            </a:r>
            <a:r>
              <a:rPr lang="en-GB" dirty="0"/>
              <a:t>intended EIRP for </a:t>
            </a:r>
            <a:r>
              <a:rPr lang="en-GB" dirty="0" smtClean="0"/>
              <a:t>any individual beam with the applicable </a:t>
            </a:r>
            <a:r>
              <a:rPr lang="en-GB" dirty="0"/>
              <a:t>beam </a:t>
            </a:r>
            <a:r>
              <a:rPr lang="en-GB" dirty="0" smtClean="0"/>
              <a:t>width. </a:t>
            </a:r>
          </a:p>
          <a:p>
            <a:pPr marL="514350" indent="-514350">
              <a:buAutoNum type="arabicPeriod"/>
            </a:pPr>
            <a:r>
              <a:rPr lang="en-GB" dirty="0" smtClean="0"/>
              <a:t>It may be that for a given </a:t>
            </a:r>
            <a:r>
              <a:rPr lang="en-GB" dirty="0" err="1" smtClean="0"/>
              <a:t>beamwidth</a:t>
            </a:r>
            <a:r>
              <a:rPr lang="en-GB" dirty="0" smtClean="0"/>
              <a:t>, several beams at maximum intended individual beam EIRP can be transmitted.  Such beams must have independent RF power resources from one another.</a:t>
            </a:r>
          </a:p>
          <a:p>
            <a:pPr marL="914400" lvl="1" indent="-514350"/>
            <a:r>
              <a:rPr lang="en-GB" dirty="0" smtClean="0"/>
              <a:t>Independent power resources means that the beams are transmitted from different transmitters (although the specification may not mention transmitters)</a:t>
            </a:r>
          </a:p>
          <a:p>
            <a:pPr marL="514350" indent="-514350">
              <a:buAutoNum type="arabicPeriod"/>
            </a:pPr>
            <a:r>
              <a:rPr lang="en-GB" dirty="0" smtClean="0"/>
              <a:t>For each declared </a:t>
            </a:r>
            <a:r>
              <a:rPr lang="en-GB" dirty="0" err="1" smtClean="0"/>
              <a:t>BeamWidth</a:t>
            </a:r>
            <a:r>
              <a:rPr lang="en-GB" dirty="0" smtClean="0"/>
              <a:t> If there are parallel beams with independent RF power resources then the number of them shall be declared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703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on beam declaration principles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For conformance testing, declared beams are tested individually</a:t>
            </a:r>
          </a:p>
          <a:p>
            <a:pPr lvl="1"/>
            <a:r>
              <a:rPr lang="en-US" dirty="0" smtClean="0"/>
              <a:t>In case for a given </a:t>
            </a:r>
            <a:r>
              <a:rPr lang="en-US" dirty="0" err="1" smtClean="0"/>
              <a:t>beamwidth</a:t>
            </a:r>
            <a:r>
              <a:rPr lang="en-US" dirty="0" smtClean="0"/>
              <a:t> more than one beam can be transmitted with maximum individual beam EIRP, it is FFS whether all beams that can be produced in parallel should be tested (one at a time)</a:t>
            </a:r>
          </a:p>
          <a:p>
            <a:r>
              <a:rPr lang="en-US" dirty="0" smtClean="0"/>
              <a:t>With the above WF, a simple test model should be used (preferably (E)TM1.1 unless there is any other issue with that TM)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609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327</Words>
  <Application>Microsoft Office PowerPoint</Application>
  <PresentationFormat>On-screen Show 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beam declaration principles</vt:lpstr>
      <vt:lpstr>WF on beam declaration principles</vt:lpstr>
      <vt:lpstr>WF on beam declaration principles</vt:lpstr>
      <vt:lpstr>WF on beam declaration principles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beam declaration principles</dc:title>
  <dc:creator>Thomas Chapman</dc:creator>
  <cp:lastModifiedBy>Thomas Chapman</cp:lastModifiedBy>
  <cp:revision>10</cp:revision>
  <dcterms:created xsi:type="dcterms:W3CDTF">2006-08-16T00:00:00Z</dcterms:created>
  <dcterms:modified xsi:type="dcterms:W3CDTF">2016-02-18T10:23:17Z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1455711526</vt:lpwstr>
  </property>
</Properties>
</file>