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0" d="100"/>
          <a:sy n="60" d="100"/>
        </p:scale>
        <p:origin x="-74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Way forward on OTA requirements description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R4-161357, Ericsson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02464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WF on OTA requirements description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US" dirty="0" smtClean="0"/>
              <a:t>It is proposed to attempt to provide annexes to the TR with retrospective descriptions of the OTA power and sensitivity requirements</a:t>
            </a:r>
          </a:p>
          <a:p>
            <a:pPr lvl="1"/>
            <a:r>
              <a:rPr lang="en-US" dirty="0" smtClean="0"/>
              <a:t>Since the requirements are complete, writing the text retrospectively will enable a more clear description for reference</a:t>
            </a:r>
          </a:p>
          <a:p>
            <a:pPr lvl="1"/>
            <a:r>
              <a:rPr lang="en-US" dirty="0" smtClean="0"/>
              <a:t>The TR will then be of maximum use as a reference adding some description of the core requirement, which is a new requirement with new concepts and terminology</a:t>
            </a:r>
          </a:p>
          <a:p>
            <a:r>
              <a:rPr lang="en-US" dirty="0" smtClean="0"/>
              <a:t>Documents R4-161045 and R4-161046, taking into account any feedback on these documents provided </a:t>
            </a:r>
            <a:r>
              <a:rPr lang="en-US" smtClean="0"/>
              <a:t>at or after RAN4#78 </a:t>
            </a:r>
            <a:r>
              <a:rPr lang="en-US" dirty="0" smtClean="0"/>
              <a:t>will be reworked into text proposals and provided on the AAS reflector after RAN4#78</a:t>
            </a:r>
          </a:p>
          <a:p>
            <a:r>
              <a:rPr lang="en-US" dirty="0" smtClean="0"/>
              <a:t>Discussion and comment on the text is encouraged before the following RAN4 meeting</a:t>
            </a:r>
          </a:p>
          <a:p>
            <a:r>
              <a:rPr lang="en-US" dirty="0" smtClean="0"/>
              <a:t>Discussion of this text is of lower priority than discussion and review of conformance specification text</a:t>
            </a:r>
          </a:p>
          <a:p>
            <a:r>
              <a:rPr lang="en-US" dirty="0" smtClean="0"/>
              <a:t>Aim is to update the TR before the end of the conformance phase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048670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53</TotalTime>
  <Words>156</Words>
  <Application>Microsoft Office PowerPoint</Application>
  <PresentationFormat>On-screen Show (4:3)</PresentationFormat>
  <Paragraphs>10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Way forward on OTA requirements description</vt:lpstr>
      <vt:lpstr>WF on OTA requirements description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OTA requirements description</dc:title>
  <dc:creator>Thomas Chapman</dc:creator>
  <cp:lastModifiedBy>Thomas Chapman</cp:lastModifiedBy>
  <cp:revision>6</cp:revision>
  <dcterms:created xsi:type="dcterms:W3CDTF">2006-08-16T00:00:00Z</dcterms:created>
  <dcterms:modified xsi:type="dcterms:W3CDTF">2016-02-18T10:21:25Z</dcterms:modified>
</cp:coreProperties>
</file>