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7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134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52A1902-7FFE-4164-8459-82E070D43274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109943A-F627-4C44-9EC6-885008AABC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344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E58DD5B-BD5F-4B64-8A5E-8B96D7C2D75C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982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F350B3-F55D-4E09-8235-7B6BA567C33A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93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F350B3-F55D-4E09-8235-7B6BA567C33A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33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4D158-8A89-4986-B05A-416C6C46B218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965ED-9D74-4357-9BEB-12622BDC19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CD12-C878-4A30-8FBF-418A4F23B68A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D1B9A-2934-48EE-A935-44CC289A23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DFE09-D536-405E-8825-3F476231F03C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C96D2-5D3A-41C2-86C9-954ECDAA3F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849" y="488956"/>
            <a:ext cx="10973116" cy="1142999"/>
          </a:xfrm>
          <a:prstGeom prst="rect">
            <a:avLst/>
          </a:prstGeom>
        </p:spPr>
        <p:txBody>
          <a:bodyPr lIns="91407" tIns="45703" rIns="91407" bIns="45703"/>
          <a:lstStyle>
            <a:lvl1pPr marL="0" marR="0" indent="0" algn="l" defTabSz="9137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Light" pitchFamily="34" charset="0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1002" y="1803401"/>
            <a:ext cx="10468424" cy="4073525"/>
          </a:xfrm>
          <a:prstGeom prst="rect">
            <a:avLst/>
          </a:prstGeom>
        </p:spPr>
        <p:txBody>
          <a:bodyPr lIns="91407" tIns="45703" rIns="91407" bIns="45703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Confidential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4A549-265F-4B28-9526-8B969B26206D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F7AB1-68EC-4A0A-A7BE-9BD645C7FB6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4B011-BFBD-4E21-A480-58AE2E2627BA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47AE4-DA9C-4E5C-9334-DB1835DA74B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FB63B-3F03-4D54-B32D-AA8EECFE7D0E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B7F85-1B05-4A3F-8A7B-01F323926B7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A048E-967C-49CB-B456-442B569389B7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00A63-58F3-4139-8B17-E567474D724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8FEB9-4FE9-4F21-A9F6-FA4C20B50357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2358E-3919-4D0A-BBB8-4034B606ED0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00E45-1E5F-45B9-A322-8D5F14249923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CFB65-5E68-4E6F-9CD1-EEF66F26385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0EA36-6111-47C4-A3EA-49BDB6EB3741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4F513-F36F-42A1-BF08-59D0B0C5AE3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7A59A-4C39-407A-A4F0-5BD7A0F8A5CE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F83A8-6FDC-45A3-8B02-FC78B776BF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85185EA-BA26-4652-B984-E09145EBF15C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F31EFF0-D088-4C28-A0D0-9C4A14D1C2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/>
          </p:nvPr>
        </p:nvSpPr>
        <p:spPr>
          <a:xfrm>
            <a:off x="1563688" y="1762125"/>
            <a:ext cx="9144000" cy="981075"/>
          </a:xfrm>
        </p:spPr>
        <p:txBody>
          <a:bodyPr/>
          <a:lstStyle/>
          <a:p>
            <a:pPr eaLnBrk="1" hangingPunct="1"/>
            <a:r>
              <a:rPr lang="en-US" altLang="zh-CN" sz="5400" dirty="0"/>
              <a:t>WF on antenna isolation and REFSENS test for 2ULs</a:t>
            </a:r>
            <a:endParaRPr lang="zh-CN" altLang="en-US" sz="5400" dirty="0" smtClean="0"/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>
          <a:xfrm>
            <a:off x="1563688" y="3548063"/>
            <a:ext cx="9144000" cy="1655762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TeliaSonera</a:t>
            </a:r>
            <a:r>
              <a:rPr lang="en-US" altLang="zh-CN" smtClean="0"/>
              <a:t>, Skyworks, []</a:t>
            </a:r>
            <a:endParaRPr lang="zh-CN" altLang="en-US" dirty="0" smtClean="0"/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241300" y="105024"/>
            <a:ext cx="116728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tabLst>
                <a:tab pos="5943600" algn="r"/>
              </a:tabLst>
            </a:pPr>
            <a:r>
              <a:rPr lang="en-US" altLang="zh-CN" sz="2400" b="1" dirty="0">
                <a:cs typeface="Arial" pitchFamily="34" charset="0"/>
              </a:rPr>
              <a:t>3GPP TSG-RAN WG4 Meeting #78	               	 </a:t>
            </a:r>
            <a:r>
              <a:rPr lang="en-US" altLang="zh-CN" sz="2400" b="1" dirty="0" smtClean="0">
                <a:cs typeface="Arial" pitchFamily="34" charset="0"/>
              </a:rPr>
              <a:t>              </a:t>
            </a:r>
            <a:r>
              <a:rPr lang="en-US" altLang="zh-CN" sz="2400" b="1" dirty="0">
                <a:cs typeface="Arial" pitchFamily="34" charset="0"/>
              </a:rPr>
              <a:t> </a:t>
            </a:r>
            <a:r>
              <a:rPr lang="en-US" altLang="zh-CN" sz="2400" b="1" dirty="0" smtClean="0">
                <a:cs typeface="Arial" pitchFamily="34" charset="0"/>
              </a:rPr>
              <a:t>            </a:t>
            </a:r>
            <a:r>
              <a:rPr lang="en-US" sz="2400" dirty="0" smtClean="0"/>
              <a:t>R4-151316</a:t>
            </a:r>
            <a:r>
              <a:rPr lang="en-US" altLang="ko-KR" sz="2000" b="1" dirty="0" smtClean="0">
                <a:ea typeface="Batang" pitchFamily="18" charset="-127"/>
                <a:cs typeface="Arial" pitchFamily="34" charset="0"/>
              </a:rPr>
              <a:t> 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St. Julian’s, Malta, 15 – 19 February 2016</a:t>
            </a:r>
            <a:endParaRPr lang="en-US" altLang="ko-K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1"/>
          <p:cNvSpPr txBox="1">
            <a:spLocks/>
          </p:cNvSpPr>
          <p:nvPr/>
        </p:nvSpPr>
        <p:spPr bwMode="auto">
          <a:xfrm>
            <a:off x="320820" y="486062"/>
            <a:ext cx="11136312" cy="61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b="1" dirty="0" smtClean="0">
                <a:latin typeface="Calibri" pitchFamily="34" charset="0"/>
                <a:ea typeface="宋体" panose="02010600030101010101" pitchFamily="2" charset="-122"/>
              </a:rPr>
              <a:t>Background </a:t>
            </a:r>
            <a:r>
              <a:rPr lang="en-US" altLang="zh-CN" sz="2000" b="1" dirty="0">
                <a:latin typeface="Calibri" pitchFamily="34" charset="0"/>
                <a:ea typeface="宋体" panose="02010600030101010101" pitchFamily="2" charset="-122"/>
              </a:rPr>
              <a:t>from Status Report RAN </a:t>
            </a:r>
            <a:r>
              <a:rPr lang="en-US" altLang="zh-CN" sz="2000" b="1" dirty="0" smtClean="0">
                <a:latin typeface="Calibri" pitchFamily="34" charset="0"/>
                <a:ea typeface="宋体" panose="02010600030101010101" pitchFamily="2" charset="-122"/>
              </a:rPr>
              <a:t>WG4 to </a:t>
            </a:r>
            <a:r>
              <a:rPr lang="en-US" altLang="zh-CN" sz="2000" b="1" dirty="0">
                <a:latin typeface="Calibri" pitchFamily="34" charset="0"/>
                <a:ea typeface="宋体" panose="02010600030101010101" pitchFamily="2" charset="-122"/>
              </a:rPr>
              <a:t>TSG-RAN #70, </a:t>
            </a:r>
            <a:r>
              <a:rPr lang="en-US" altLang="zh-CN" sz="2000" b="1" dirty="0" smtClean="0">
                <a:latin typeface="Calibri" pitchFamily="34" charset="0"/>
                <a:ea typeface="宋体" panose="02010600030101010101" pitchFamily="2" charset="-122"/>
              </a:rPr>
              <a:t>RP-151638, slide 43</a:t>
            </a:r>
            <a:endParaRPr lang="en-US" altLang="zh-CN" sz="2000" b="1" dirty="0">
              <a:latin typeface="Calibri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en-US" altLang="zh-CN" sz="2000" dirty="0" smtClean="0">
              <a:latin typeface="Calibri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099" y="1154736"/>
            <a:ext cx="7576543" cy="570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1"/>
          <p:cNvSpPr txBox="1">
            <a:spLocks/>
          </p:cNvSpPr>
          <p:nvPr/>
        </p:nvSpPr>
        <p:spPr bwMode="auto">
          <a:xfrm>
            <a:off x="320820" y="168562"/>
            <a:ext cx="11136312" cy="61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b="1" dirty="0">
                <a:latin typeface="Calibri" pitchFamily="34" charset="0"/>
                <a:ea typeface="宋体" panose="02010600030101010101" pitchFamily="2" charset="-122"/>
              </a:rPr>
              <a:t>WF on antenna isolation and REFSENS test for 2ULs</a:t>
            </a: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RAN4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defines in Rel-14 new additional REFSENS test for  ≥2UL with ≥2DL with MSD problems.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The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new test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will consist of:</a:t>
            </a: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MSD/REFSENS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requirements are calculated for the main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receiver. New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additional REFSENS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value/table. No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signal is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fed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to diversity receiver in test cases part of this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WF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The new REFSENS test is for single or multi-antenna usage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The measurement points will be as for the existing REFSENS</a:t>
            </a: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This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new approach is applied from REL-14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onwards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E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xisting Rel-13 2ULs with MSD problem CA combos can be added to the table on the request of operators</a:t>
            </a: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The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general </a:t>
            </a: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REFSENS will be still calculated with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10 dB antenna isolation for low bands and 15 dB antenna isolation for mid and high bands. </a:t>
            </a:r>
            <a:endParaRPr lang="en-US" altLang="zh-CN" sz="2000" dirty="0" smtClean="0">
              <a:latin typeface="Calibri" pitchFamily="34" charset="0"/>
              <a:ea typeface="宋体" panose="02010600030101010101" pitchFamily="2" charset="-122"/>
            </a:endParaRP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Only one REFSENS test. For 2ULs with MSD and new single receive REFSENS values defined testing is only needed with new REFSENS test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For 2UL with very large MSD it can be decided case-by-case if REFSENS test needs to be done</a:t>
            </a: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Send LS to RAN5 in order to inform on such new required REFSENS test for the main receiver paths</a:t>
            </a: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Open issues to be discussed in RAN4 #78bis</a:t>
            </a:r>
          </a:p>
          <a:p>
            <a:pPr marL="914400" lvl="1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Calibri" pitchFamily="34" charset="0"/>
                <a:ea typeface="宋体" panose="02010600030101010101" pitchFamily="2" charset="-122"/>
              </a:rPr>
              <a:t>Is </a:t>
            </a:r>
            <a:r>
              <a:rPr lang="en-US" altLang="zh-CN" sz="2000" dirty="0">
                <a:latin typeface="Calibri" pitchFamily="34" charset="0"/>
                <a:ea typeface="宋体" panose="02010600030101010101" pitchFamily="2" charset="-122"/>
              </a:rPr>
              <a:t>the diversity receiver port left open or terminated in 50 ohm</a:t>
            </a: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fi-FI" altLang="zh-CN" sz="2000" dirty="0" smtClean="0">
              <a:latin typeface="Calibri" pitchFamily="34" charset="0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fi-FI" altLang="zh-CN" sz="2000" dirty="0" smtClean="0">
              <a:latin typeface="Calibri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en-US" altLang="zh-CN" sz="2000" dirty="0"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255</Words>
  <Application>Microsoft Office PowerPoint</Application>
  <PresentationFormat>Widescreen</PresentationFormat>
  <Paragraphs>22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Batang</vt:lpstr>
      <vt:lpstr>微软雅黑</vt:lpstr>
      <vt:lpstr>SimSun</vt:lpstr>
      <vt:lpstr>SimSun</vt:lpstr>
      <vt:lpstr>Arial</vt:lpstr>
      <vt:lpstr>Calibri</vt:lpstr>
      <vt:lpstr>Calibri Light</vt:lpstr>
      <vt:lpstr>FrutigerNext LT Light</vt:lpstr>
      <vt:lpstr>Office 主题</vt:lpstr>
      <vt:lpstr>WF on antenna isolation and REFSENS test for 2ULs</vt:lpstr>
      <vt:lpstr>PowerPoint Presentation</vt:lpstr>
      <vt:lpstr>PowerPoint Presentation</vt:lpstr>
    </vt:vector>
  </TitlesOfParts>
  <Company>CMCC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 on NB-IoT uplink</dc:title>
  <dc:creator>Liu Guangyi</dc:creator>
  <cp:lastModifiedBy>Schuh, Ralf X.</cp:lastModifiedBy>
  <cp:revision>105</cp:revision>
  <dcterms:created xsi:type="dcterms:W3CDTF">2015-11-12T02:44:42Z</dcterms:created>
  <dcterms:modified xsi:type="dcterms:W3CDTF">2016-02-19T08:01:44Z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1447605842</vt:lpwstr>
  </property>
  <property fmtid="{D5CDD505-2E9C-101B-9397-08002B2CF9AE}" pid="3" name="_NewReviewCycle">
    <vt:lpwstr/>
  </property>
</Properties>
</file>