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7" r:id="rId4"/>
    <p:sldId id="258" r:id="rId5"/>
    <p:sldId id="261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3B53F-E68C-4C35-B535-7B05AB71969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286D9D-5387-402C-8D39-20F052A11C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4077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86D9D-5387-402C-8D39-20F052A11C4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137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86D9D-5387-402C-8D39-20F052A11C4D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6871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3940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9541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9844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87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111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732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6454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13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17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0990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9449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70455-43E7-4EDC-94F6-2A981E5836D7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380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</a:t>
            </a:r>
            <a:r>
              <a:rPr lang="en-US" dirty="0" smtClean="0"/>
              <a:t>forward</a:t>
            </a:r>
            <a:br>
              <a:rPr lang="en-US" dirty="0" smtClean="0"/>
            </a:br>
            <a:r>
              <a:rPr lang="en-US" dirty="0" smtClean="0"/>
              <a:t>on activation tests of PUCCH </a:t>
            </a:r>
            <a:r>
              <a:rPr lang="en-US" dirty="0" err="1" smtClean="0"/>
              <a:t>SCell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388" y="3886200"/>
            <a:ext cx="8847274" cy="1752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NTT DOCOMO Inc., Ericsson,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Nokia </a:t>
            </a:r>
            <a:r>
              <a:rPr lang="en-US" dirty="0">
                <a:solidFill>
                  <a:schemeClr val="tx1"/>
                </a:solidFill>
              </a:rPr>
              <a:t>Networks, </a:t>
            </a:r>
            <a:r>
              <a:rPr lang="en-US" dirty="0" smtClean="0">
                <a:solidFill>
                  <a:schemeClr val="tx1"/>
                </a:solidFill>
              </a:rPr>
              <a:t>Alcatel-Lucent, […]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328" y="175525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/>
              <a:t>R4-161257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138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#78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Malta, 15-19 February,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sv-S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6.14.2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439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/>
              <a:t>In RAN4 #</a:t>
            </a:r>
            <a:r>
              <a:rPr lang="en-US" altLang="ja-JP" dirty="0" smtClean="0"/>
              <a:t>77, PUCCH </a:t>
            </a:r>
            <a:r>
              <a:rPr lang="en-US" altLang="ja-JP" dirty="0" err="1" smtClean="0"/>
              <a:t>SCell</a:t>
            </a:r>
            <a:r>
              <a:rPr lang="en-US" altLang="ja-JP" dirty="0" smtClean="0"/>
              <a:t> </a:t>
            </a:r>
            <a:r>
              <a:rPr lang="en-US" altLang="ja-JP" dirty="0"/>
              <a:t>activation/deactivation delay requirements were introduced to the clause 7.7 of </a:t>
            </a:r>
            <a:r>
              <a:rPr lang="en-US" altLang="ja-JP" dirty="0" smtClean="0"/>
              <a:t>TS36.133.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3888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Agreement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New RRM test requirements </a:t>
            </a:r>
            <a:r>
              <a:rPr lang="en-US" altLang="ja-JP" dirty="0" smtClean="0"/>
              <a:t>should </a:t>
            </a:r>
            <a:r>
              <a:rPr kumimoji="1" lang="en-US" altLang="ja-JP" dirty="0" smtClean="0"/>
              <a:t>be </a:t>
            </a:r>
            <a:r>
              <a:rPr kumimoji="1" lang="en-US" altLang="ja-JP" dirty="0"/>
              <a:t>defined to ensure that valid CSI is carried on PUCCH </a:t>
            </a:r>
            <a:r>
              <a:rPr kumimoji="1" lang="en-US" altLang="ja-JP" dirty="0" err="1"/>
              <a:t>SCell</a:t>
            </a:r>
            <a:r>
              <a:rPr kumimoji="1" lang="en-US" altLang="ja-JP" dirty="0"/>
              <a:t> no later than requested time period</a:t>
            </a:r>
            <a:r>
              <a:rPr kumimoji="1" lang="en-US" altLang="ja-JP" dirty="0" smtClean="0"/>
              <a:t>.</a:t>
            </a:r>
          </a:p>
          <a:p>
            <a:r>
              <a:rPr lang="en-US" altLang="ja-JP" dirty="0" smtClean="0"/>
              <a:t>Define the following test cases</a:t>
            </a:r>
          </a:p>
          <a:p>
            <a:pPr lvl="1"/>
            <a:r>
              <a:rPr lang="en-US" altLang="ja-JP" dirty="0" smtClean="0"/>
              <a:t>When </a:t>
            </a:r>
            <a:r>
              <a:rPr kumimoji="1" lang="en-US" altLang="ja-JP" dirty="0" smtClean="0"/>
              <a:t>UE </a:t>
            </a:r>
            <a:r>
              <a:rPr kumimoji="1" lang="en-US" altLang="ja-JP" dirty="0"/>
              <a:t>doesn’t have a valid TA for the </a:t>
            </a:r>
            <a:r>
              <a:rPr lang="en-US" altLang="ja-JP" dirty="0" err="1" smtClean="0"/>
              <a:t>sTAG</a:t>
            </a:r>
            <a:endParaRPr lang="en-US" altLang="ja-JP" dirty="0" smtClean="0"/>
          </a:p>
          <a:p>
            <a:pPr lvl="1"/>
            <a:r>
              <a:rPr lang="en-US" altLang="ja-JP" dirty="0"/>
              <a:t>When UE </a:t>
            </a:r>
            <a:r>
              <a:rPr lang="en-US" altLang="ja-JP" dirty="0" smtClean="0"/>
              <a:t>has a </a:t>
            </a:r>
            <a:r>
              <a:rPr lang="en-US" altLang="ja-JP" dirty="0"/>
              <a:t>valid TA for the </a:t>
            </a:r>
            <a:r>
              <a:rPr lang="en-US" altLang="ja-JP" dirty="0" err="1" smtClean="0"/>
              <a:t>sTAG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64307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Agreement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Define tests for FDD CA,</a:t>
            </a:r>
            <a:r>
              <a:rPr lang="ja-JP" altLang="en-US" dirty="0" smtClean="0"/>
              <a:t> </a:t>
            </a:r>
            <a:r>
              <a:rPr lang="en-US" altLang="ja-JP" dirty="0"/>
              <a:t>T</a:t>
            </a:r>
            <a:r>
              <a:rPr lang="en-US" altLang="ja-JP" dirty="0" smtClean="0"/>
              <a:t>DD CA and TDD-FDD CA</a:t>
            </a:r>
            <a:endParaRPr kumimoji="1" lang="en-US" altLang="ja-JP" dirty="0" smtClean="0"/>
          </a:p>
          <a:p>
            <a:r>
              <a:rPr kumimoji="1" lang="en-US" altLang="ja-JP" dirty="0" smtClean="0"/>
              <a:t>Test conditions such as valid/invalid TA and known/unknown of </a:t>
            </a:r>
            <a:r>
              <a:rPr kumimoji="1" lang="en-US" altLang="ja-JP" dirty="0" err="1" smtClean="0"/>
              <a:t>SCell</a:t>
            </a:r>
            <a:r>
              <a:rPr kumimoji="1" lang="en-US" altLang="ja-JP" dirty="0" smtClean="0"/>
              <a:t> should be consistent </a:t>
            </a:r>
            <a:r>
              <a:rPr lang="en-US" altLang="ja-JP" dirty="0" smtClean="0"/>
              <a:t>in</a:t>
            </a:r>
            <a:r>
              <a:rPr lang="ja-JP" altLang="en-US" dirty="0"/>
              <a:t> </a:t>
            </a:r>
            <a:r>
              <a:rPr lang="en-US" altLang="ja-JP" dirty="0" smtClean="0"/>
              <a:t>test cases for FDD CA,</a:t>
            </a:r>
            <a:r>
              <a:rPr lang="ja-JP" altLang="en-US" dirty="0"/>
              <a:t> </a:t>
            </a:r>
            <a:r>
              <a:rPr lang="en-US" altLang="ja-JP" dirty="0" smtClean="0"/>
              <a:t>TDD CA and TDD-FDD CA</a:t>
            </a:r>
            <a:r>
              <a:rPr kumimoji="1" lang="en-US" altLang="ja-JP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679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Issues for Further Investigation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196752"/>
            <a:ext cx="8579296" cy="4929411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Whether test cases for both </a:t>
            </a:r>
            <a:r>
              <a:rPr lang="en-US" altLang="ja-JP" dirty="0"/>
              <a:t>of known and unknown should be introduced.</a:t>
            </a:r>
          </a:p>
          <a:p>
            <a:r>
              <a:rPr lang="en-US" altLang="ja-JP" dirty="0"/>
              <a:t>Whether test cases for </a:t>
            </a:r>
            <a:r>
              <a:rPr lang="en-US" altLang="ja-JP" dirty="0" smtClean="0"/>
              <a:t>multi</a:t>
            </a:r>
            <a:r>
              <a:rPr lang="ja-JP" altLang="en-US" dirty="0" smtClean="0"/>
              <a:t> </a:t>
            </a:r>
            <a:r>
              <a:rPr lang="en-US" altLang="ja-JP" dirty="0" smtClean="0"/>
              <a:t>DL and UL </a:t>
            </a:r>
            <a:r>
              <a:rPr lang="en-US" altLang="ja-JP" dirty="0" err="1" smtClean="0"/>
              <a:t>SCells</a:t>
            </a:r>
            <a:r>
              <a:rPr lang="en-US" altLang="ja-JP" dirty="0" smtClean="0"/>
              <a:t> </a:t>
            </a:r>
            <a:r>
              <a:rPr lang="en-US" altLang="ja-JP" dirty="0"/>
              <a:t>should be introduced</a:t>
            </a:r>
            <a:r>
              <a:rPr lang="en-US" altLang="ja-JP" dirty="0" smtClean="0"/>
              <a:t>.</a:t>
            </a:r>
          </a:p>
          <a:p>
            <a:r>
              <a:rPr lang="en-US" altLang="ja-JP" dirty="0" smtClean="0"/>
              <a:t>Timeline</a:t>
            </a:r>
          </a:p>
          <a:p>
            <a:pPr lvl="1"/>
            <a:r>
              <a:rPr lang="en-US" altLang="ja-JP" dirty="0" smtClean="0"/>
              <a:t>Agree on</a:t>
            </a:r>
            <a:r>
              <a:rPr lang="ja-JP" altLang="en-US" dirty="0" smtClean="0"/>
              <a:t> </a:t>
            </a:r>
            <a:r>
              <a:rPr lang="en-US" altLang="ja-JP" dirty="0" smtClean="0"/>
              <a:t>test case list with detailed test parameters in RAN4#78bis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9527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183</Words>
  <Application>Microsoft Office PowerPoint</Application>
  <PresentationFormat>画面に合わせる (4:3)</PresentationFormat>
  <Paragraphs>24</Paragraphs>
  <Slides>5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Way forward on activation tests of PUCCH SCell</vt:lpstr>
      <vt:lpstr>Backgrounds</vt:lpstr>
      <vt:lpstr>Agreement</vt:lpstr>
      <vt:lpstr>Agreement</vt:lpstr>
      <vt:lpstr>Issues for Further Investigation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capturing the proposals for further studies on PUCCH test requirements</dc:title>
  <dc:creator>エヌ・ティ・ティ・ドコモ情報システム部</dc:creator>
  <cp:lastModifiedBy>エヌ・ティ・ティ・ドコモ情報システム部</cp:lastModifiedBy>
  <cp:revision>27</cp:revision>
  <dcterms:created xsi:type="dcterms:W3CDTF">2016-02-17T16:56:24Z</dcterms:created>
  <dcterms:modified xsi:type="dcterms:W3CDTF">2016-02-19T08:13:42Z</dcterms:modified>
</cp:coreProperties>
</file>