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7"/>
  </p:notesMasterIdLst>
  <p:sldIdLst>
    <p:sldId id="256" r:id="rId5"/>
    <p:sldId id="329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7234" autoAdjust="0"/>
  </p:normalViewPr>
  <p:slideViewPr>
    <p:cSldViewPr>
      <p:cViewPr varScale="1">
        <p:scale>
          <a:sx n="75" d="100"/>
          <a:sy n="75" d="100"/>
        </p:scale>
        <p:origin x="67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fld id="{4408E68A-FDBB-467C-BE65-AA3187FFC00F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  <a:endParaRPr lang="ru-RU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94A38053-FAAB-4887-A232-F1BE8BE07ED3}" type="slidenum">
              <a:rPr lang="ru-RU" altLang="zh-CN"/>
              <a:pPr/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2979551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3B4B4-3124-46FB-AC7C-621148544E86}" type="datetime1">
              <a:rPr lang="en-US" altLang="zh-CN"/>
              <a:pPr>
                <a:defRPr/>
              </a:pPr>
              <a:t>2/19/2016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CE9C35-4137-4934-972D-F06AB11CE62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27827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2718AF-3EF5-4733-90B4-536B75F2B3CA}" type="datetime1">
              <a:rPr lang="en-US" altLang="zh-CN"/>
              <a:pPr>
                <a:defRPr/>
              </a:pPr>
              <a:t>2/19/2016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827014-B6AF-4886-9C4F-B13A7633787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569926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5ACE3-549F-415F-BC5C-E5FB493B28EF}" type="datetime1">
              <a:rPr lang="en-US" altLang="zh-CN"/>
              <a:pPr>
                <a:defRPr/>
              </a:pPr>
              <a:t>2/19/2016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365783-DF70-4A7E-97D7-90D850B326D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58586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ED071-4F2D-466B-966B-0C18B9AF61E3}" type="datetime1">
              <a:rPr lang="en-US" altLang="zh-CN"/>
              <a:pPr>
                <a:defRPr/>
              </a:pPr>
              <a:t>2/19/2016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380D76-A223-4045-862F-9F25CDAB5C0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51341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25E83-81F2-40AC-B7D1-18D19B2706A2}" type="datetime1">
              <a:rPr lang="en-US" altLang="zh-CN"/>
              <a:pPr>
                <a:defRPr/>
              </a:pPr>
              <a:t>2/19/2016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3F6FC2-0708-45AA-86CF-E435396E50A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536927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2215C8-8CD3-4294-AED4-D10F1F770EB1}" type="datetime1">
              <a:rPr lang="en-US" altLang="zh-CN"/>
              <a:pPr>
                <a:defRPr/>
              </a:pPr>
              <a:t>2/19/2016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914AD6-4CB7-48C6-9E1E-2D4BDD2EC1E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77980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C0EEB7-2593-4123-86D8-0812BB5498AB}" type="datetime1">
              <a:rPr lang="en-US" altLang="zh-CN"/>
              <a:pPr>
                <a:defRPr/>
              </a:pPr>
              <a:t>2/19/2016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8CC9F3-75FE-42C7-8FFE-74CC6E0DE0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32544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EDA93F-B908-4CE9-AF90-73E0BE6FF438}" type="datetime1">
              <a:rPr lang="en-US" altLang="zh-CN"/>
              <a:pPr>
                <a:defRPr/>
              </a:pPr>
              <a:t>2/19/2016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390355-DF3D-4B88-A266-F05848BCFFF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927879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DE2350-0495-4693-9764-72C4F83A09B2}" type="datetime1">
              <a:rPr lang="en-US" altLang="zh-CN"/>
              <a:pPr>
                <a:defRPr/>
              </a:pPr>
              <a:t>2/19/2016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D4E257-F622-415D-ACFC-A75123674B0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8727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A5CD06-0D55-4708-B939-6D740E9C6628}" type="datetime1">
              <a:rPr lang="en-US" altLang="zh-CN"/>
              <a:pPr>
                <a:defRPr/>
              </a:pPr>
              <a:t>2/19/2016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0B49D-84C0-4E2F-B7A2-0490544EFB2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266318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A44BB-12BA-4202-82FB-3B1B92FEA703}" type="datetime1">
              <a:rPr lang="en-US" altLang="zh-CN"/>
              <a:pPr>
                <a:defRPr/>
              </a:pPr>
              <a:t>2/19/2016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BA1C73-7429-4B32-9E0E-576253712C6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6968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fld id="{23F4A3AD-A147-42B0-B547-40FF7D29526B}" type="datetime1">
              <a:rPr lang="en-US" altLang="zh-CN"/>
              <a:pPr>
                <a:defRPr/>
              </a:pPr>
              <a:t>2/19/2016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1D929BFE-7FB0-43C2-9959-BE8F29B35AF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US" altLang="zh-CN" sz="4000" smtClean="0"/>
              <a:t>Way forward on BS IRC applicability</a:t>
            </a:r>
            <a:endParaRPr lang="en-US" altLang="en-US" sz="4000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79438" y="464820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rgbClr val="898989"/>
                </a:solidFill>
              </a:rPr>
              <a:t>Nokia Networks, Alcatel-Lucent, Alcatel-Lucent Shanghai Bell,  Ericsson, China Telecom, ZTE, Samsung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42449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US" altLang="zh-CN" sz="1800" b="1"/>
              <a:t>3GPP TSG-RAN WG4 Meeting #78</a:t>
            </a:r>
            <a:br>
              <a:rPr lang="en-US" altLang="zh-CN" sz="1800" b="1"/>
            </a:br>
            <a:r>
              <a:rPr lang="en-GB" altLang="zh-CN" sz="1800" b="1"/>
              <a:t>St. Julian’s, Malta, 15 – 19 February, 2016</a:t>
            </a:r>
            <a:endParaRPr lang="en-GB" altLang="zh-CN" sz="1800"/>
          </a:p>
          <a:p>
            <a:pPr eaLnBrk="1" hangingPunct="1"/>
            <a:r>
              <a:rPr lang="en-US" altLang="zh-CN" sz="1800" b="1"/>
              <a:t>Agenda Item: 6.6</a:t>
            </a: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596923" y="323850"/>
            <a:ext cx="120417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/>
            <a:r>
              <a:rPr lang="en-US" altLang="zh-CN" sz="1800" b="1" smtClean="0"/>
              <a:t>R4-161256</a:t>
            </a:r>
            <a:endParaRPr lang="zh-CN" altLang="en-US" sz="1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WF on BS IRC applicability</a:t>
            </a:r>
            <a:endParaRPr lang="en-GB" altLang="en-US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altLang="en-US" dirty="0" smtClean="0"/>
              <a:t>The </a:t>
            </a:r>
            <a:r>
              <a:rPr lang="en-US" altLang="en-US" dirty="0" smtClean="0"/>
              <a:t>requirements specified in LTE_MMSE_IRC_BS WI apply to the BS supporting the BS MMSE-IRC receiver.</a:t>
            </a:r>
          </a:p>
          <a:p>
            <a:pPr>
              <a:spcBef>
                <a:spcPts val="1200"/>
              </a:spcBef>
            </a:pPr>
            <a:r>
              <a:rPr lang="en-US" altLang="en-US" dirty="0" smtClean="0"/>
              <a:t>Performance requirements of BS IRC for synchronous networks and asynchronous networks are deployment dependent:</a:t>
            </a:r>
          </a:p>
          <a:p>
            <a:pPr lvl="1">
              <a:spcBef>
                <a:spcPts val="1200"/>
              </a:spcBef>
            </a:pPr>
            <a:r>
              <a:rPr lang="en-US" altLang="en-US" sz="1800" dirty="0" smtClean="0"/>
              <a:t>BS with IRC capability under synchronous network deployment shall meet the performance requirements of synchronous scenarios.</a:t>
            </a:r>
          </a:p>
          <a:p>
            <a:pPr lvl="1">
              <a:spcBef>
                <a:spcPts val="1200"/>
              </a:spcBef>
            </a:pPr>
            <a:r>
              <a:rPr lang="en-US" altLang="en-US" sz="1800" dirty="0" smtClean="0"/>
              <a:t>BS with IRC capability under asynchronous network deployment shall meet the performance requirements of asynchronous scenarios.</a:t>
            </a:r>
            <a:endParaRPr lang="en-US" altLang="en-US" sz="1400" dirty="0" smtClean="0"/>
          </a:p>
          <a:p>
            <a:pPr lvl="1">
              <a:spcBef>
                <a:spcPts val="1200"/>
              </a:spcBef>
            </a:pPr>
            <a:r>
              <a:rPr lang="en-US" altLang="en-US" sz="1800" dirty="0"/>
              <a:t>BS with IRC capability under </a:t>
            </a:r>
            <a:r>
              <a:rPr lang="en-US" altLang="en-US" sz="1800" dirty="0" smtClean="0"/>
              <a:t>sync/</a:t>
            </a:r>
            <a:r>
              <a:rPr lang="en-US" altLang="en-US" sz="1800" dirty="0" err="1" smtClean="0"/>
              <a:t>async</a:t>
            </a:r>
            <a:r>
              <a:rPr lang="en-US" altLang="en-US" sz="1800" dirty="0" smtClean="0"/>
              <a:t> </a:t>
            </a:r>
            <a:r>
              <a:rPr lang="en-US" altLang="en-US" sz="1800" dirty="0"/>
              <a:t>network deployment shall meet the performance requirements of </a:t>
            </a:r>
            <a:r>
              <a:rPr lang="en-US" altLang="en-US" sz="1800" dirty="0" smtClean="0"/>
              <a:t>both synchronous </a:t>
            </a:r>
            <a:r>
              <a:rPr lang="en-US" altLang="en-US" sz="1800" dirty="0"/>
              <a:t>and asynchronous scenarios</a:t>
            </a:r>
            <a:r>
              <a:rPr lang="en-US" altLang="en-US" sz="1800" dirty="0" smtClean="0"/>
              <a:t>.</a:t>
            </a:r>
          </a:p>
          <a:p>
            <a:pPr lvl="2">
              <a:spcBef>
                <a:spcPts val="1200"/>
              </a:spcBef>
            </a:pPr>
            <a:endParaRPr lang="en-US" altLang="en-US" sz="1600" dirty="0" smtClean="0"/>
          </a:p>
          <a:p>
            <a:pPr>
              <a:spcBef>
                <a:spcPts val="1200"/>
              </a:spcBef>
            </a:pPr>
            <a:endParaRPr lang="en-US" altLang="en-US" dirty="0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89FB2D71-889A-4EC9-A4AC-85F4F2EDC7AE}" type="slidenum">
              <a:rPr lang="en-US" altLang="en-US" sz="1200">
                <a:solidFill>
                  <a:srgbClr val="898989"/>
                </a:solidFill>
              </a:rPr>
              <a:pPr/>
              <a:t>2</a:t>
            </a:fld>
            <a:endParaRPr lang="en-US" altLang="en-US" sz="1200">
              <a:solidFill>
                <a:srgbClr val="898989"/>
              </a:solidFill>
            </a:endParaRPr>
          </a:p>
        </p:txBody>
      </p:sp>
      <p:sp>
        <p:nvSpPr>
          <p:cNvPr id="410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410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4103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 xmlns="66EEDB98-F073-460B-B9B0-9643F9FE785E">
        <DisplayName xmlns="66EEDB98-F073-460B-B9B0-9643F9FE785E"/>
        <AccountId xmlns="66EEDB98-F073-460B-B9B0-9643F9FE785E" xsi:nil="true"/>
        <AccountType xmlns="66EEDB98-F073-460B-B9B0-9643F9FE785E"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65299F52-B46F-4699-A18E-D42111A956DB}">
  <ds:schemaRefs>
    <ds:schemaRef ds:uri="http://www.w3.org/XML/1998/namespace"/>
    <ds:schemaRef ds:uri="http://schemas.openxmlformats.org/package/2006/metadata/core-properties"/>
    <ds:schemaRef ds:uri="http://purl.org/dc/elements/1.1/"/>
    <ds:schemaRef ds:uri="17c5c574-4f42-45b3-8a7f-77d8e859d074"/>
    <ds:schemaRef ds:uri="http://purl.org/dc/terms/"/>
    <ds:schemaRef ds:uri="http://schemas.microsoft.com/office/2006/documentManagement/types"/>
    <ds:schemaRef ds:uri="http://schemas.microsoft.com/office/infopath/2007/PartnerControls"/>
    <ds:schemaRef ds:uri="66EEDB98-F073-460B-B9B0-9643F9FE785E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5267</TotalTime>
  <Words>121</Words>
  <Application>Microsoft Office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宋体</vt:lpstr>
      <vt:lpstr>Arial</vt:lpstr>
      <vt:lpstr>Calibri</vt:lpstr>
      <vt:lpstr>Office Theme</vt:lpstr>
      <vt:lpstr>Way forward on BS IRC applicability</vt:lpstr>
      <vt:lpstr>WF on BS IRC applicability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lastModifiedBy>Tan, Jun 1. (Nokia - US/Arlington Heights)</cp:lastModifiedBy>
  <cp:revision>537</cp:revision>
  <dcterms:created xsi:type="dcterms:W3CDTF">2013-05-13T16:02:00Z</dcterms:created>
  <dcterms:modified xsi:type="dcterms:W3CDTF">2016-02-19T08:22:14Z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</Properties>
</file>