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181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#78	                                               St. Julian’s, Malta, 15-19 February 2016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BS demodulation performance for AAS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R4-160749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I</a:t>
            </a:r>
            <a:r>
              <a:rPr lang="en-US" altLang="zh-CN" sz="2800" dirty="0" smtClean="0"/>
              <a:t>n </a:t>
            </a:r>
            <a:r>
              <a:rPr lang="en-US" altLang="zh-CN" sz="2800" dirty="0" smtClean="0"/>
              <a:t>Rel-13, for AAS BS it is acceptable to keep the current non-AAS BS demodulation performance requirements in 36.104 and apply them per receiver unit connector at the transceiver array boundary.</a:t>
            </a:r>
          </a:p>
          <a:p>
            <a:r>
              <a:rPr lang="en-US" altLang="zh-CN" sz="2800" dirty="0" smtClean="0"/>
              <a:t>I</a:t>
            </a:r>
            <a:r>
              <a:rPr lang="en-US" altLang="zh-CN" sz="2800" dirty="0" smtClean="0"/>
              <a:t>n </a:t>
            </a:r>
            <a:r>
              <a:rPr lang="en-US" altLang="zh-CN" sz="2800" dirty="0" smtClean="0"/>
              <a:t>Rel-13, it is acceptable to apply the conformance test corresponding to BS demodulation performance requirements in 36.141 for AAS BS per receiver unit connector at the transceiver array boundary.</a:t>
            </a:r>
            <a:endParaRPr lang="en-GB" altLang="zh-CN" dirty="0" smtClean="0"/>
          </a:p>
          <a:p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83</Words>
  <Application>Microsoft Office PowerPoint</Application>
  <PresentationFormat>全屏显示(4:3)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3GPP TSG-RAN WG4 Meeting #78                                                St. Julian’s, Malta, 15-19 February 2016 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38</cp:revision>
  <dcterms:created xsi:type="dcterms:W3CDTF">2016-01-12T08:39:50Z</dcterms:created>
  <dcterms:modified xsi:type="dcterms:W3CDTF">2016-02-08T21:56:38Z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(3)St+vsQPJlgVeg0ana7mydkWu3YEV1VitazvW9ZeBEoQBldiasVThqtyNsnK+46hDW3XCXIqc
K5tmRQTV/A0m3Cxjjs56/1cm+eNZp9p6peyNnBlvJzZl0VTReXKmOw2nwK5TbVZLEtN7RUW1
9oJEEPrtd8CLm8DtBJ3KkBbmCSVtBGqHcI8OeyabjOVRKUI8O6X3N47AHLfx0ZYMxKRk1zg1
fZOhxPMUeyi7pRA/Wv</vt:lpwstr>
  </property>
  <property fmtid="{D5CDD505-2E9C-101B-9397-08002B2CF9AE}" pid="3" name="_new_ms_pID_725431">
    <vt:lpwstr>SGPGqxLufee7FE0UF7aDITNW7mpo/6ioZ7dd0Shcz6eMy6Z9BlSLKN
O0JveKCNeannLYNCgU+WCgzIaytmYm4ftPQ9qx9OIhZljLoUkoOLTnYP20bxS4oqkCyD58r1
V9zR5ym1+pdVl+gaVHj9ZsA1rWJ1Q2sqOHPqzZzXLVS2ai7ad/ZYpJfFhEgIok0Ijcwrulqx
TrooMH3ERw2QnzDtqVLO2UOrzvH4fFMj0h40</vt:lpwstr>
  </property>
  <property fmtid="{D5CDD505-2E9C-101B-9397-08002B2CF9AE}" pid="4" name="_new_ms_pID_725432">
    <vt:lpwstr>3OEQQpcAavMKMqsSBFxXoiT/LXZc+cP0yxdZ
7UHEDkCZLOKNnVTUFNv80qUZfsVKNWTJ/wEyRswj35paneWI6+6go5MtDbiIx/VLfOzpJ0Yg
j99C0IWlyJK9XTfjRquG+hGcaEvv7mLUb/uukdcGPHwD7f8E4Ox4lSnNl0bUnfb1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1454968375</vt:lpwstr>
  </property>
</Properties>
</file>