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7" autoAdjust="0"/>
    <p:restoredTop sz="94660"/>
  </p:normalViewPr>
  <p:slideViewPr>
    <p:cSldViewPr>
      <p:cViewPr>
        <p:scale>
          <a:sx n="66" d="100"/>
          <a:sy n="66" d="100"/>
        </p:scale>
        <p:origin x="29" y="-4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demodulation performance and CSI requirements for LAA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R4-160744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smtClean="0"/>
              <a:t>UE demodulation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1800" dirty="0" smtClean="0">
                <a:cs typeface="Times New Roman" pitchFamily="18" charset="0"/>
              </a:rPr>
              <a:t>Introduce new PDSCH tests in CA mode with at least one </a:t>
            </a:r>
            <a:r>
              <a:rPr lang="en-US" altLang="zh-CN" sz="1800" dirty="0" smtClean="0">
                <a:cs typeface="Times New Roman" pitchFamily="18" charset="0"/>
              </a:rPr>
              <a:t>licensed CC for LAA DL burst </a:t>
            </a:r>
            <a:r>
              <a:rPr lang="en-US" altLang="zh-CN" sz="1800" dirty="0" smtClean="0">
                <a:cs typeface="Times New Roman" pitchFamily="18" charset="0"/>
              </a:rPr>
              <a:t>transmission, </a:t>
            </a:r>
            <a:r>
              <a:rPr lang="en-US" altLang="zh-CN" sz="1800" dirty="0" smtClean="0">
                <a:cs typeface="Times New Roman" pitchFamily="18" charset="0"/>
              </a:rPr>
              <a:t>and the performance on LAA </a:t>
            </a:r>
            <a:r>
              <a:rPr lang="en-US" altLang="zh-CN" sz="1800" dirty="0" err="1" smtClean="0">
                <a:cs typeface="Times New Roman" pitchFamily="18" charset="0"/>
              </a:rPr>
              <a:t>Scell</a:t>
            </a:r>
            <a:r>
              <a:rPr lang="en-US" altLang="zh-CN" sz="1800" dirty="0" smtClean="0">
                <a:cs typeface="Times New Roman" pitchFamily="18" charset="0"/>
              </a:rPr>
              <a:t> will be verified</a:t>
            </a:r>
          </a:p>
          <a:p>
            <a:pPr lvl="1"/>
            <a:r>
              <a:rPr lang="en-GB" altLang="zh-CN" sz="1800" dirty="0" smtClean="0">
                <a:solidFill>
                  <a:prstClr val="black"/>
                </a:solidFill>
                <a:cs typeface="Times New Roman" pitchFamily="18" charset="0"/>
              </a:rPr>
              <a:t>Follow per-CC approach similar as that used for 3DL CA demodulation tests to specify the requirements to make requirements be flexible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Introduce TM3 tests with PDCCH self-carrier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scheduling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and TM9 tests with EPDCCH self-carrier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scheduling, and for both TM3 and TM9 tests:</a:t>
            </a:r>
          </a:p>
          <a:p>
            <a:pPr lvl="2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CA bandwidth combinations: 20MHz+20MHz;</a:t>
            </a:r>
          </a:p>
          <a:p>
            <a:pPr lvl="2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Antenna configurations and correlation matrix: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2x2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Low and 2x4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Low; </a:t>
            </a:r>
            <a:endParaRPr lang="en-US" altLang="zh-CN" sz="18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2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MCS: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[16QAM 1/2] for 2x2 case and [64QAM 1/2] for 2x4 case;</a:t>
            </a:r>
          </a:p>
          <a:p>
            <a:pPr lvl="2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Synchronization: frequency offset and timing error should be set relative to </a:t>
            </a:r>
            <a:r>
              <a:rPr lang="en-US" altLang="zh-CN" sz="1800" dirty="0" err="1" smtClean="0">
                <a:solidFill>
                  <a:prstClr val="black"/>
                </a:solidFill>
                <a:cs typeface="Times New Roman" pitchFamily="18" charset="0"/>
              </a:rPr>
              <a:t>PCell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 and the practical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synchronization algorithm should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be considered;</a:t>
            </a:r>
          </a:p>
          <a:p>
            <a:pPr lvl="2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Burst transmission pattern should be specified;</a:t>
            </a:r>
          </a:p>
          <a:p>
            <a:pPr lvl="2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Relative throughput as test metric: 70% TP as starting point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en-US" altLang="zh-CN" sz="18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smtClean="0"/>
              <a:t>CSI reporting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1800" dirty="0" smtClean="0">
                <a:cs typeface="Times New Roman" pitchFamily="18" charset="0"/>
              </a:rPr>
              <a:t>I</a:t>
            </a:r>
            <a:r>
              <a:rPr lang="en-US" altLang="zh-CN" sz="1800" dirty="0" smtClean="0">
                <a:cs typeface="Times New Roman" pitchFamily="18" charset="0"/>
              </a:rPr>
              <a:t>ntroduce one CSI </a:t>
            </a:r>
            <a:r>
              <a:rPr lang="en-US" altLang="zh-CN" sz="1800" dirty="0" smtClean="0">
                <a:cs typeface="Times New Roman" pitchFamily="18" charset="0"/>
              </a:rPr>
              <a:t>reporting requirement to verify the correct UE behavior of CSI measurement averaging for </a:t>
            </a:r>
            <a:r>
              <a:rPr lang="en-US" altLang="zh-CN" sz="1800" dirty="0" smtClean="0">
                <a:cs typeface="Times New Roman" pitchFamily="18" charset="0"/>
              </a:rPr>
              <a:t>LAA, and for the test there are two options</a:t>
            </a:r>
            <a:endParaRPr lang="en-GB" altLang="zh-CN" sz="18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1: Define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a TM1 1x2/1x4 20MHz(licensed CC)+20MHz(LAA CC) CQI definition test under AWGN with two sets of interference levels and with BLER criterion and CQI distribution with respect to medium CQI as the test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metric;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2: Define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a TM1 1x2/1x4 20MHz(licensed CC)+20MHz(LAA CC) CQI definition test with two sets of interference levels and with BLER criterion and the reported CQI distribution only as the test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metric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Other options are not precluded.</a:t>
            </a: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287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3GPP TSG-RAN WG4 Meeting #78                                                St. Julian’s, Malta, 15-19 February 2016 </vt:lpstr>
      <vt:lpstr> UE demodulation requirements</vt:lpstr>
      <vt:lpstr> CSI reporting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39</cp:revision>
  <dcterms:created xsi:type="dcterms:W3CDTF">2016-01-12T08:39:50Z</dcterms:created>
  <dcterms:modified xsi:type="dcterms:W3CDTF">2016-02-08T16:26:44Z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(3)7Kfw1Kze0IQx3GriZ4CX62c150aMUsoaLena32CsP/zBSBtvNEUMq9W+BzqsVL4EWHqLL1TJ
U2rRHEWh21Qgo13gUX6HyAbXWDYsJyrcxXzXZQ2iQVnk5lbFHRmkq8PdOggrzsZ6/9Qo/S1m
zV6cke/JBs71b/sCLyD22gUfvzwHDdiDoklwc/yTa67Z1L+MPH0EW9NCD7ffqWVJFg+PvcPO
aSuTJCx/6LMYGGyscz</vt:lpwstr>
  </property>
  <property fmtid="{D5CDD505-2E9C-101B-9397-08002B2CF9AE}" pid="3" name="_new_ms_pID_725431">
    <vt:lpwstr>J2FN+3vYrwuq96HjtHLHPh+gUTiPfqawpuJ6v/DoD0q8CSTMPUAxwq
oq8l5m5i/e7ilIYtM34NzoLWr1ipIEbIZ+SUjO8JnQtSvNBx4RjvCGrpzSVcO7idPlqnqXg4
xhJzfpaojj3L7l0RKqWvg1+OQbhka/v01Zzi7xnN1z5npVtEdny1XTLednaKSiUg909lw0uh
uLn2Zk/bEh2bO1J8kxoHDMYudYJWiQweTkW4</vt:lpwstr>
  </property>
  <property fmtid="{D5CDD505-2E9C-101B-9397-08002B2CF9AE}" pid="4" name="_new_ms_pID_725432">
    <vt:lpwstr>7OUClLGfoEgMFxyQ7xjDX1xoew2IvP/LwThv
p7CucGnpY8vWMNtXfloMpkQwcXN3oE7EG3vIRLJobJxH3Mb/2mhyRjCjW0iYji/n6nyEtRce
GQcrwKJ/I7lZnzegxXebxQr0roQKHYknrluZy6ycI4/yPU5QtMQCDSRoArIlmXKT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1454933531</vt:lpwstr>
  </property>
</Properties>
</file>