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6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7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ECD6B-5FC5-4987-9F0F-8E3F263A282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84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83298-6FED-4754-8A2E-3E872E07809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77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EAC81-CDE9-4752-829B-3D59F9D47E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2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E1DD-5229-4FCE-A79B-08C9B4E5BF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70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23774-1605-4FF6-8C61-AE2AE84E14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239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27B56-A677-4467-994C-D38096A7FE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70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932B-E696-455D-9AA7-B459E25DA4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50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98CD0-E547-43B9-8EFC-26F7ADC6A5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8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69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970D-3A9A-4849-8C1B-AA8D3542F2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69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AA4CD-32BC-429C-8C9D-7FEA4BDC79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16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4279-0A75-49CF-8115-0FD7733C67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0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2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6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4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7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3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9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8AC0C-DACE-4C98-9662-25030011A745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7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8E7B23-E523-4163-8A9A-75585A43D299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3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8476" y="1676400"/>
            <a:ext cx="10132540" cy="1847850"/>
          </a:xfrm>
        </p:spPr>
        <p:txBody>
          <a:bodyPr/>
          <a:lstStyle/>
          <a:p>
            <a:r>
              <a:rPr lang="fi-FI" sz="4000" dirty="0"/>
              <a:t>WF on </a:t>
            </a:r>
            <a:r>
              <a:rPr lang="fi-FI" sz="4000" dirty="0" err="1"/>
              <a:t>measurement</a:t>
            </a:r>
            <a:r>
              <a:rPr lang="fi-FI" sz="4000" dirty="0"/>
              <a:t> </a:t>
            </a:r>
            <a:r>
              <a:rPr lang="fi-FI" sz="4000" dirty="0" err="1"/>
              <a:t>gap</a:t>
            </a:r>
            <a:r>
              <a:rPr lang="fi-FI" sz="4000" dirty="0"/>
              <a:t> </a:t>
            </a:r>
            <a:r>
              <a:rPr lang="fi-FI" sz="4000" dirty="0" err="1"/>
              <a:t>issues</a:t>
            </a:r>
            <a:r>
              <a:rPr lang="fi-FI" sz="4000" dirty="0"/>
              <a:t> for </a:t>
            </a:r>
            <a:r>
              <a:rPr lang="fi-FI" sz="4000" dirty="0" err="1"/>
              <a:t>eMTC</a:t>
            </a:r>
            <a:endParaRPr lang="en-US" altLang="ja-JP" sz="4000" dirty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>
                <a:ea typeface="MS PGothic" pitchFamily="34" charset="-128"/>
              </a:rPr>
              <a:t>Nokia Networks, </a:t>
            </a:r>
            <a:r>
              <a:rPr lang="en-US" altLang="ja-JP" sz="2400" dirty="0" smtClean="0">
                <a:ea typeface="MS PGothic" pitchFamily="34" charset="-128"/>
              </a:rPr>
              <a:t>Alcatel Lucent, Intel, Ericsson</a:t>
            </a:r>
            <a:endParaRPr lang="en-US" altLang="ja-JP" sz="2400" dirty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328453" y="188913"/>
            <a:ext cx="3017833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R4-160513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(R4-77AH-IoT-0140)</a:t>
            </a:r>
            <a:endParaRPr lang="en-US" altLang="ja-JP" b="1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380185" y="188913"/>
            <a:ext cx="556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ea typeface="SimSun" pitchFamily="2" charset="-122"/>
              </a:rPr>
              <a:t>3GPP TSG-RAN WG4 Meeting #</a:t>
            </a:r>
            <a:r>
              <a:rPr lang="en-US" altLang="zh-CN" b="1" dirty="0" smtClean="0">
                <a:solidFill>
                  <a:srgbClr val="000000"/>
                </a:solidFill>
                <a:ea typeface="SimSun" pitchFamily="2" charset="-122"/>
              </a:rPr>
              <a:t>78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ea typeface="SimSun" pitchFamily="2" charset="-122"/>
              </a:rPr>
              <a:t>St. Julian’s, Malta, 15 - 19 February </a:t>
            </a:r>
            <a:r>
              <a:rPr lang="en-US" altLang="zh-CN" b="1" dirty="0" smtClean="0">
                <a:solidFill>
                  <a:srgbClr val="000000"/>
                </a:solidFill>
                <a:ea typeface="SimSun" pitchFamily="2" charset="-122"/>
              </a:rPr>
              <a:t>2016</a:t>
            </a:r>
            <a:endParaRPr lang="zh-CN" altLang="zh-CN" dirty="0" smtClean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Agenda </a:t>
            </a: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Item</a:t>
            </a:r>
            <a:r>
              <a:rPr lang="en-GB" altLang="zh-CN" b="1">
                <a:solidFill>
                  <a:srgbClr val="000000"/>
                </a:solidFill>
                <a:ea typeface="SimSun" pitchFamily="2" charset="-122"/>
              </a:rPr>
              <a:t>: </a:t>
            </a:r>
            <a:r>
              <a:rPr lang="en-GB" altLang="zh-CN" b="1" smtClean="0">
                <a:solidFill>
                  <a:srgbClr val="000000"/>
                </a:solidFill>
                <a:ea typeface="SimSun" pitchFamily="2" charset="-122"/>
              </a:rPr>
              <a:t>3.2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97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MTC </a:t>
            </a:r>
            <a:r>
              <a:rPr lang="en-US" dirty="0"/>
              <a:t>UE can only work on a sub-band of </a:t>
            </a:r>
            <a:r>
              <a:rPr lang="en-US" dirty="0" smtClean="0"/>
              <a:t>6-PRB.</a:t>
            </a:r>
          </a:p>
          <a:p>
            <a:r>
              <a:rPr lang="en-US" dirty="0" smtClean="0"/>
              <a:t>The MTC UE </a:t>
            </a:r>
            <a:r>
              <a:rPr lang="en-US" dirty="0"/>
              <a:t>has to re-tune to the central 6-PRB to perform intra-frequency cell detection and/or </a:t>
            </a:r>
            <a:r>
              <a:rPr lang="en-US" dirty="0" smtClean="0"/>
              <a:t>measurement.</a:t>
            </a:r>
          </a:p>
          <a:p>
            <a:r>
              <a:rPr lang="en-US" dirty="0" smtClean="0"/>
              <a:t>Re-tuning </a:t>
            </a:r>
            <a:r>
              <a:rPr lang="en-US" dirty="0"/>
              <a:t>is achieved </a:t>
            </a:r>
            <a:r>
              <a:rPr lang="en-US" dirty="0" smtClean="0"/>
              <a:t>using </a:t>
            </a:r>
            <a:r>
              <a:rPr lang="en-US" dirty="0"/>
              <a:t>measurement </a:t>
            </a:r>
            <a:r>
              <a:rPr lang="en-US" dirty="0" smtClean="0"/>
              <a:t>gap.</a:t>
            </a:r>
          </a:p>
          <a:p>
            <a:r>
              <a:rPr lang="en-US" dirty="0"/>
              <a:t>D</a:t>
            </a:r>
            <a:r>
              <a:rPr lang="en-US" dirty="0" smtClean="0"/>
              <a:t>iscussions </a:t>
            </a:r>
            <a:r>
              <a:rPr lang="en-US" dirty="0"/>
              <a:t>related to gap sharing between intra- and inter-frequency RRM, as well as the impact of gap usage to the delay requirement of cell detection and/or </a:t>
            </a:r>
            <a:r>
              <a:rPr lang="en-US" dirty="0" smtClean="0"/>
              <a:t>measurement have been discussed.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952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RAN4 perspective the legacy gap pattern is re-used by Rel-13 MTC UEs for re-tuning to central PRBs dedicated for intra-frequency.</a:t>
            </a:r>
            <a:endParaRPr lang="en-US" strike="sngStrike" dirty="0" smtClean="0"/>
          </a:p>
          <a:p>
            <a:r>
              <a:rPr lang="en-US" dirty="0" smtClean="0"/>
              <a:t>Gap pattern 0 and gap pattern 1 are both valid gap patterns.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849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Measurement gap usage/distribution is left to UE implementation as long as the requirements are fulfilled.</a:t>
            </a:r>
          </a:p>
          <a:p>
            <a:r>
              <a:rPr lang="en-US" dirty="0" smtClean="0"/>
              <a:t>Rel-13 solution should not prevent introduction of inter-frequency measurement support in a later release.</a:t>
            </a:r>
          </a:p>
          <a:p>
            <a:pPr lvl="1"/>
            <a:r>
              <a:rPr lang="en-US" dirty="0" smtClean="0"/>
              <a:t>Option 4: techniques for sharing of gaps among intra-frequency and all configured inter-frequency carriers in later release are FFS.</a:t>
            </a:r>
          </a:p>
        </p:txBody>
      </p:sp>
    </p:spTree>
    <p:extLst>
      <p:ext uri="{BB962C8B-B14F-4D97-AF65-F5344CB8AC3E}">
        <p14:creationId xmlns:p14="http://schemas.microsoft.com/office/powerpoint/2010/main" val="174558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2619</TotalTime>
  <Words>201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MS PGothic</vt:lpstr>
      <vt:lpstr>SimSun</vt:lpstr>
      <vt:lpstr>Arial</vt:lpstr>
      <vt:lpstr>Calibri</vt:lpstr>
      <vt:lpstr>Calibri Light</vt:lpstr>
      <vt:lpstr>Office Theme</vt:lpstr>
      <vt:lpstr>Default Design</vt:lpstr>
      <vt:lpstr>WF on measurement gap issues for eMTC</vt:lpstr>
      <vt:lpstr>Background</vt:lpstr>
      <vt:lpstr>Agreements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R4-77AH-0122</dc:title>
  <dc:creator>Dalsgaard, Lars (Nokia - FI/Oulu)</dc:creator>
  <cp:lastModifiedBy>Zhang, Li 7. (Nokia - CN/Beijing)</cp:lastModifiedBy>
  <cp:revision>32</cp:revision>
  <dcterms:created xsi:type="dcterms:W3CDTF">2016-01-20T17:53:10Z</dcterms:created>
  <dcterms:modified xsi:type="dcterms:W3CDTF">2016-02-08T06:09:52Z</dcterms:modified>
</cp:coreProperties>
</file>