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3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 smtClean="0"/>
              <a:t>ST</a:t>
            </a:r>
            <a:r>
              <a:rPr lang="en-GB" altLang="ja-JP" sz="2400" b="1" dirty="0" smtClean="0"/>
              <a:t>. Julian</a:t>
            </a:r>
            <a:r>
              <a:rPr lang="pt-BR" altLang="ja-JP" sz="2400" b="1" dirty="0" smtClean="0"/>
              <a:t>, </a:t>
            </a:r>
            <a:r>
              <a:rPr lang="en-GB" altLang="ja-JP" sz="2400" b="1" dirty="0"/>
              <a:t>Malta, 15 </a:t>
            </a:r>
            <a:r>
              <a:rPr lang="en-GB" altLang="ja-JP" sz="2400" b="1" dirty="0" smtClean="0"/>
              <a:t>– 19 Feb, 2015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8.13.3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</a:t>
            </a:r>
            <a:r>
              <a:rPr lang="en-GB" altLang="ja-JP" sz="2800" b="1" dirty="0" smtClean="0"/>
              <a:t>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altLang="ja-JP" sz="4400" b="1" dirty="0" smtClean="0"/>
              <a:t>WF for </a:t>
            </a:r>
            <a:r>
              <a:rPr lang="en-US" altLang="ja-JP" sz="4400" b="1" dirty="0"/>
              <a:t>RRM impact </a:t>
            </a:r>
            <a:r>
              <a:rPr lang="en-US" altLang="ja-JP" sz="4400" b="1" dirty="0" smtClean="0"/>
              <a:t>on </a:t>
            </a:r>
            <a:r>
              <a:rPr lang="en-US" altLang="ja-JP" sz="4400" b="1" dirty="0" smtClean="0"/>
              <a:t>V2V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160424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fontScale="62500" lnSpcReduction="20000"/>
          </a:bodyPr>
          <a:lstStyle/>
          <a:p>
            <a:r>
              <a:rPr lang="en-US" altLang="ja-JP" dirty="0" smtClean="0"/>
              <a:t>A new WI ‘Support for V2V services based on LTE </a:t>
            </a:r>
            <a:r>
              <a:rPr lang="en-US" altLang="ja-JP" dirty="0" err="1" smtClean="0"/>
              <a:t>sidelink</a:t>
            </a:r>
            <a:r>
              <a:rPr lang="en-US" altLang="ja-JP" dirty="0" smtClean="0"/>
              <a:t>’ was approved in the RAN#70.</a:t>
            </a:r>
          </a:p>
          <a:p>
            <a:pPr lvl="1"/>
            <a:r>
              <a:rPr lang="en-US" altLang="ja-JP" dirty="0" smtClean="0"/>
              <a:t>Completion of Core requirement is RAN#73 (RAN4#80) as follows</a:t>
            </a:r>
          </a:p>
          <a:p>
            <a:pPr lvl="1"/>
            <a:endParaRPr lang="en-US" altLang="ja-JP" dirty="0" smtClean="0"/>
          </a:p>
          <a:p>
            <a:pPr lvl="1"/>
            <a:endParaRPr lang="en-US" altLang="ja-JP" dirty="0" smtClean="0"/>
          </a:p>
          <a:p>
            <a:pPr lvl="1"/>
            <a:endParaRPr lang="en-US" altLang="ja-JP" dirty="0"/>
          </a:p>
          <a:p>
            <a:pPr lvl="1"/>
            <a:endParaRPr lang="en-US" altLang="ja-JP" dirty="0" smtClean="0"/>
          </a:p>
          <a:p>
            <a:pPr lvl="1"/>
            <a:endParaRPr lang="en-US" altLang="ja-JP" dirty="0"/>
          </a:p>
          <a:p>
            <a:pPr lvl="1"/>
            <a:endParaRPr lang="en-US" altLang="ja-JP" dirty="0" smtClean="0"/>
          </a:p>
          <a:p>
            <a:pPr lvl="1"/>
            <a:r>
              <a:rPr lang="en-US" altLang="ja-JP" dirty="0" smtClean="0"/>
              <a:t>V2V services should cover both with and without LTE network coverage.</a:t>
            </a:r>
          </a:p>
          <a:p>
            <a:pPr lvl="1"/>
            <a:r>
              <a:rPr lang="en-US" altLang="ja-JP" dirty="0" smtClean="0"/>
              <a:t>V2V services should cover 2 scenarios as follows</a:t>
            </a:r>
          </a:p>
          <a:p>
            <a:pPr lvl="2"/>
            <a:r>
              <a:rPr lang="en-US" altLang="ja-JP" dirty="0"/>
              <a:t>T</a:t>
            </a:r>
            <a:r>
              <a:rPr lang="en-US" altLang="ja-JP" dirty="0" smtClean="0"/>
              <a:t>he carrier(s) is/are dedicated to V2V services</a:t>
            </a:r>
          </a:p>
          <a:p>
            <a:pPr lvl="2"/>
            <a:r>
              <a:rPr lang="en-US" altLang="ja-JP" dirty="0" smtClean="0"/>
              <a:t>The carrier(s) is are licensed spectrum and also used for normal LTE operation</a:t>
            </a:r>
            <a:endParaRPr lang="en-US" altLang="ja-JP" dirty="0"/>
          </a:p>
          <a:p>
            <a:pPr marL="0" indent="0">
              <a:buNone/>
            </a:pPr>
            <a:r>
              <a:rPr lang="en-US" altLang="ja-JP" dirty="0" smtClean="0"/>
              <a:t> </a:t>
            </a:r>
          </a:p>
          <a:p>
            <a:r>
              <a:rPr lang="en-US" altLang="ja-JP" sz="3100" dirty="0" smtClean="0"/>
              <a:t>Related scenario of V2V services includes :</a:t>
            </a:r>
            <a:endParaRPr lang="en-US" altLang="ja-JP" sz="3100" dirty="0"/>
          </a:p>
          <a:p>
            <a:pPr lvl="1"/>
            <a:r>
              <a:rPr lang="en-US" altLang="ja-JP" dirty="0" smtClean="0"/>
              <a:t>Velocity of 140km/h in freeway</a:t>
            </a:r>
          </a:p>
          <a:p>
            <a:pPr lvl="1"/>
            <a:r>
              <a:rPr lang="en-US" altLang="ja-JP" dirty="0" smtClean="0"/>
              <a:t>GNSS based synchronization</a:t>
            </a:r>
          </a:p>
          <a:p>
            <a:pPr lvl="1"/>
            <a:r>
              <a:rPr lang="en-US" altLang="ja-JP" dirty="0" smtClean="0"/>
              <a:t>Priority of V2V(SL) and WAN(</a:t>
            </a:r>
            <a:r>
              <a:rPr lang="en-US" altLang="ja-JP" dirty="0" err="1" smtClean="0"/>
              <a:t>Uu</a:t>
            </a:r>
            <a:r>
              <a:rPr lang="en-US" altLang="ja-JP" dirty="0" smtClean="0"/>
              <a:t>)</a:t>
            </a:r>
            <a:r>
              <a:rPr lang="en-US" altLang="ja-JP" dirty="0"/>
              <a:t> </a:t>
            </a:r>
            <a:endParaRPr lang="en-US" altLang="ja-JP" dirty="0" smtClean="0"/>
          </a:p>
          <a:p>
            <a:pPr lvl="2"/>
            <a:r>
              <a:rPr lang="en-US" altLang="ja-JP" sz="2600" dirty="0" smtClean="0"/>
              <a:t>depending on RAN2</a:t>
            </a:r>
          </a:p>
          <a:p>
            <a:pPr lvl="2"/>
            <a:endParaRPr lang="en-US" altLang="ja-JP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352460"/>
              </p:ext>
            </p:extLst>
          </p:nvPr>
        </p:nvGraphicFramePr>
        <p:xfrm>
          <a:off x="827584" y="1963297"/>
          <a:ext cx="7920878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59"/>
                <a:gridCol w="1080120"/>
                <a:gridCol w="1080120"/>
                <a:gridCol w="1080120"/>
                <a:gridCol w="1080120"/>
                <a:gridCol w="1152128"/>
                <a:gridCol w="1008111"/>
              </a:tblGrid>
              <a:tr h="432048">
                <a:tc>
                  <a:txBody>
                    <a:bodyPr/>
                    <a:lstStyle/>
                    <a:p>
                      <a:pPr latinLnBrk="1"/>
                      <a:endParaRPr lang="en-US" altLang="ko-KR" sz="1600" dirty="0" smtClean="0"/>
                    </a:p>
                    <a:p>
                      <a:pPr latinLnBrk="1"/>
                      <a:r>
                        <a:rPr lang="en-US" altLang="ko-KR" sz="1600" dirty="0" smtClean="0"/>
                        <a:t>RRM/</a:t>
                      </a:r>
                      <a:r>
                        <a:rPr lang="en-US" altLang="ko-KR" sz="1600" dirty="0" err="1" smtClean="0"/>
                        <a:t>Demod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RAN4</a:t>
                      </a:r>
                    </a:p>
                    <a:p>
                      <a:pPr latinLnBrk="1"/>
                      <a:r>
                        <a:rPr lang="en-US" altLang="ko-KR" sz="1600" dirty="0" smtClean="0"/>
                        <a:t>#78 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RAN4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#78bis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RAN4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#79 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RAN4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#80 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RAN4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#80bis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RAN4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#81</a:t>
                      </a:r>
                      <a:endParaRPr lang="ko-KR" altLang="en-US" sz="1600" dirty="0"/>
                    </a:p>
                  </a:txBody>
                  <a:tcPr/>
                </a:tc>
              </a:tr>
              <a:tr h="28497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Core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0.1TU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1TU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1TU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1TU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/>
                </a:tc>
              </a:tr>
              <a:tr h="30973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Performance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1TU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1TU</a:t>
                      </a:r>
                      <a:endParaRPr lang="ko-KR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ja-JP" dirty="0"/>
              <a:t>WF for RRM impact on V2V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 fontScale="85000" lnSpcReduction="10000"/>
          </a:bodyPr>
          <a:lstStyle/>
          <a:p>
            <a:r>
              <a:rPr lang="en-GB" altLang="ko-KR" b="1" dirty="0"/>
              <a:t>Proposal 1 : The followings should be considered as main differences between (e)D2D and V2V</a:t>
            </a:r>
            <a:endParaRPr lang="ko-KR" altLang="ko-KR" dirty="0"/>
          </a:p>
          <a:p>
            <a:pPr lvl="1"/>
            <a:r>
              <a:rPr lang="en-GB" altLang="ko-KR" dirty="0"/>
              <a:t>High speed (e.g. 140km/h)</a:t>
            </a:r>
            <a:endParaRPr lang="ko-KR" altLang="ko-KR" dirty="0"/>
          </a:p>
          <a:p>
            <a:pPr lvl="1"/>
            <a:r>
              <a:rPr lang="en-GB" altLang="ko-KR" dirty="0"/>
              <a:t>GNSS based synchronization</a:t>
            </a:r>
            <a:endParaRPr lang="ko-KR" altLang="ko-KR" dirty="0"/>
          </a:p>
          <a:p>
            <a:pPr lvl="1"/>
            <a:r>
              <a:rPr lang="en-GB" altLang="ko-KR" dirty="0"/>
              <a:t>Priority of WAN(</a:t>
            </a:r>
            <a:r>
              <a:rPr lang="en-GB" altLang="ko-KR" dirty="0" err="1"/>
              <a:t>Uu</a:t>
            </a:r>
            <a:r>
              <a:rPr lang="en-GB" altLang="ko-KR" dirty="0"/>
              <a:t>) and V2V(SL) </a:t>
            </a:r>
            <a:endParaRPr lang="ko-KR" altLang="ko-KR" dirty="0"/>
          </a:p>
          <a:p>
            <a:pPr lvl="2"/>
            <a:r>
              <a:rPr lang="en-GB" altLang="ko-KR" dirty="0"/>
              <a:t>It can affect interruption to WAN/V2V</a:t>
            </a:r>
            <a:endParaRPr lang="ko-KR" altLang="ko-KR" dirty="0"/>
          </a:p>
          <a:p>
            <a:pPr lvl="2"/>
            <a:r>
              <a:rPr lang="en-GB" altLang="ko-KR" dirty="0"/>
              <a:t>Need to wait for other Group decision on </a:t>
            </a:r>
            <a:r>
              <a:rPr lang="en-GB" altLang="ko-KR" dirty="0" smtClean="0"/>
              <a:t>Priority</a:t>
            </a:r>
          </a:p>
          <a:p>
            <a:pPr lvl="2"/>
            <a:endParaRPr lang="ko-KR" altLang="ko-KR" dirty="0"/>
          </a:p>
          <a:p>
            <a:r>
              <a:rPr lang="en-GB" altLang="ko-KR" b="1" dirty="0"/>
              <a:t>Proposal 2 : It should be discussed on a list of V2V RRM core requirements in next meeting based on the main differences in Proposal1</a:t>
            </a:r>
            <a:r>
              <a:rPr lang="en-GB" altLang="ko-KR" b="1" dirty="0" smtClean="0"/>
              <a:t>.</a:t>
            </a:r>
          </a:p>
          <a:p>
            <a:endParaRPr lang="ko-KR" altLang="ko-KR" dirty="0"/>
          </a:p>
          <a:p>
            <a:r>
              <a:rPr lang="en-GB" altLang="ko-KR" b="1" dirty="0"/>
              <a:t>Proposal 3 : </a:t>
            </a:r>
            <a:r>
              <a:rPr lang="en-US" altLang="ko-KR" b="1" dirty="0"/>
              <a:t>Rel-12 D2D and Rel-13 eD2D RRM core requirements can be reused for V2V as much as </a:t>
            </a:r>
            <a:r>
              <a:rPr lang="en-US" altLang="ko-KR" b="1" dirty="0" smtClean="0"/>
              <a:t>possible</a:t>
            </a:r>
            <a:endParaRPr lang="ko-KR" altLang="ko-KR" sz="7200" dirty="0"/>
          </a:p>
        </p:txBody>
      </p:sp>
    </p:spTree>
    <p:extLst>
      <p:ext uri="{BB962C8B-B14F-4D97-AF65-F5344CB8AC3E}">
        <p14:creationId xmlns:p14="http://schemas.microsoft.com/office/powerpoint/2010/main" val="126747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33565</TotalTime>
  <Words>242</Words>
  <Application>Microsoft Office PowerPoint</Application>
  <PresentationFormat>화면 슬라이드 쇼(4:3)</PresentationFormat>
  <Paragraphs>59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​​テーマ</vt:lpstr>
      <vt:lpstr>PowerPoint 프레젠테이션</vt:lpstr>
      <vt:lpstr>Background</vt:lpstr>
      <vt:lpstr>WF for RRM impact on V2V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131</cp:revision>
  <dcterms:created xsi:type="dcterms:W3CDTF">2015-01-05T09:38:53Z</dcterms:created>
  <dcterms:modified xsi:type="dcterms:W3CDTF">2016-02-05T05:58:55Z</dcterms:modified>
</cp:coreProperties>
</file>