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5" r:id="rId8"/>
    <p:sldId id="25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1466" autoAdjust="0"/>
  </p:normalViewPr>
  <p:slideViewPr>
    <p:cSldViewPr>
      <p:cViewPr varScale="1">
        <p:scale>
          <a:sx n="64" d="100"/>
          <a:sy n="64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WF on aspects for cleanup TS 36.101 CA spec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US" altLang="zh-CN" dirty="0" smtClean="0"/>
              <a:t>Dish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1"/>
            <a:ext cx="91440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r>
              <a:rPr lang="en-US" altLang="zh-CN" sz="2400" b="1" dirty="0" smtClean="0"/>
              <a:t>3GPP TSG-RAN WG4 Meeting #78			        </a:t>
            </a:r>
            <a:r>
              <a:rPr lang="en-US" altLang="zh-CN" sz="2400" b="1" i="1" dirty="0" smtClean="0"/>
              <a:t>Draft R4-160193</a:t>
            </a:r>
            <a:endParaRPr lang="zh-CN" altLang="zh-CN" sz="2400" i="1" dirty="0" smtClean="0"/>
          </a:p>
          <a:p>
            <a:r>
              <a:rPr lang="en-US" altLang="zh-CN" sz="2400" b="1" dirty="0" smtClean="0"/>
              <a:t>St. Julian’s, Malta</a:t>
            </a:r>
            <a:r>
              <a:rPr lang="pt-BR" altLang="zh-CN" sz="2400" b="1" dirty="0" smtClean="0"/>
              <a:t>, </a:t>
            </a:r>
            <a:r>
              <a:rPr lang="en-US" altLang="zh-CN" sz="2400" b="1" dirty="0" smtClean="0"/>
              <a:t>15 – 19 February, 2016</a:t>
            </a:r>
            <a:endParaRPr lang="zh-CN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According to WF[1], RAN4#78 discussed the aspects which can be improved for TS 36.101 CA spec.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(1/5)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4824536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The following sections will be improved.</a:t>
            </a:r>
          </a:p>
          <a:p>
            <a:pPr lvl="1"/>
            <a:r>
              <a:rPr lang="en-GB" altLang="zh-CN" dirty="0" smtClean="0"/>
              <a:t>5.5A	Operating bands for CA</a:t>
            </a:r>
            <a:endParaRPr lang="zh-CN" altLang="zh-CN" dirty="0" smtClean="0"/>
          </a:p>
          <a:p>
            <a:pPr lvl="1"/>
            <a:r>
              <a:rPr lang="en-GB" altLang="zh-CN" dirty="0" err="1" smtClean="0"/>
              <a:t>Tib</a:t>
            </a:r>
            <a:r>
              <a:rPr lang="en-GB" altLang="zh-CN" dirty="0" smtClean="0"/>
              <a:t> tables in 6.2.5 Configured transmitted power</a:t>
            </a:r>
            <a:endParaRPr lang="zh-CN" altLang="zh-CN" sz="3200" dirty="0" smtClean="0"/>
          </a:p>
          <a:p>
            <a:pPr lvl="1"/>
            <a:r>
              <a:rPr lang="en-GB" altLang="zh-CN" dirty="0" smtClean="0"/>
              <a:t>Rib tables in 7.3.1 Minimum requirements (QPSK)</a:t>
            </a:r>
          </a:p>
          <a:p>
            <a:pPr lvl="1"/>
            <a:r>
              <a:rPr lang="en-GB" altLang="zh-CN" dirty="0" smtClean="0"/>
              <a:t>7.3.1A	Minimum requirements (QPSK) for 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(2/5)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4824536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For 5.5A Operating bands for CA, the following approach is agreed.</a:t>
            </a:r>
          </a:p>
          <a:p>
            <a:pPr lvl="1"/>
            <a:r>
              <a:rPr lang="en-US" altLang="zh-CN" dirty="0" smtClean="0"/>
              <a:t>Only capture the frequency range difference with Section 5.5.</a:t>
            </a:r>
          </a:p>
          <a:p>
            <a:pPr lvl="1"/>
            <a:r>
              <a:rPr lang="en-US" altLang="zh-CN" dirty="0" smtClean="0"/>
              <a:t>Add text to direct to section 5.6A.1 for the CA configuration information.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(3/5)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</a:t>
            </a:r>
            <a:r>
              <a:rPr lang="en-US" altLang="zh-CN" dirty="0" err="1" smtClean="0"/>
              <a:t>Tib</a:t>
            </a:r>
            <a:r>
              <a:rPr lang="en-US" altLang="zh-CN" dirty="0" smtClean="0"/>
              <a:t>/Rib tables, the following proposals will be discussed in RAN4#78b.</a:t>
            </a:r>
          </a:p>
          <a:p>
            <a:pPr lvl="1"/>
            <a:r>
              <a:rPr lang="en-US" altLang="zh-CN" dirty="0" smtClean="0"/>
              <a:t>Remove redundant information to compress the table </a:t>
            </a:r>
          </a:p>
          <a:p>
            <a:pPr lvl="2"/>
            <a:r>
              <a:rPr lang="en-US" altLang="zh-CN" dirty="0" smtClean="0"/>
              <a:t>Example: Remove all of the lines of Rib=0 dB with the clarification in the notes or text.</a:t>
            </a:r>
          </a:p>
          <a:p>
            <a:pPr lvl="1"/>
            <a:r>
              <a:rPr lang="en-US" altLang="zh-CN" dirty="0" smtClean="0"/>
              <a:t>Proposals will be presented in the next meeting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(4/5)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For clause 7.3.1A, the following proposals will be discussed in RAN4#78b.</a:t>
            </a:r>
          </a:p>
          <a:p>
            <a:r>
              <a:rPr lang="en-US" altLang="zh-CN" sz="2400" dirty="0" smtClean="0"/>
              <a:t>Re-organize the section to address the following</a:t>
            </a:r>
          </a:p>
          <a:p>
            <a:pPr lvl="1"/>
            <a:r>
              <a:rPr lang="en-US" altLang="zh-CN" sz="2400" dirty="0" smtClean="0"/>
              <a:t>Add clarification in table headlines to clarify the table function.</a:t>
            </a:r>
          </a:p>
          <a:p>
            <a:pPr lvl="2"/>
            <a:r>
              <a:rPr lang="en-US" altLang="zh-CN" sz="2000" dirty="0" smtClean="0"/>
              <a:t>Such as harmonic, cross band UL/DL small GAP, cross band ISO etc.</a:t>
            </a:r>
          </a:p>
          <a:p>
            <a:pPr lvl="1"/>
            <a:r>
              <a:rPr lang="en-US" altLang="zh-CN" sz="2400" dirty="0" smtClean="0"/>
              <a:t>For harmonic, cross band UL/DL small GAP, cross band ISO tables</a:t>
            </a:r>
          </a:p>
          <a:p>
            <a:pPr lvl="2"/>
            <a:r>
              <a:rPr lang="en-US" altLang="zh-CN" sz="1800" dirty="0" smtClean="0"/>
              <a:t>Only REFSENS exceptions compared with REFSENS defined in 7.3.1 are captured.</a:t>
            </a:r>
          </a:p>
          <a:p>
            <a:pPr lvl="2"/>
            <a:r>
              <a:rPr lang="en-US" altLang="zh-CN" sz="1800" dirty="0" smtClean="0"/>
              <a:t>High order CA requirements will not be listed if low order CA requirements  reused. </a:t>
            </a:r>
            <a:endParaRPr lang="zh-CN" altLang="zh-CN" sz="1800" dirty="0" smtClean="0"/>
          </a:p>
          <a:p>
            <a:pPr lvl="1"/>
            <a:r>
              <a:rPr lang="en-US" altLang="zh-CN" sz="2400" dirty="0" smtClean="0"/>
              <a:t>For DL band/B46</a:t>
            </a:r>
          </a:p>
          <a:p>
            <a:pPr lvl="2"/>
            <a:r>
              <a:rPr lang="en-US" altLang="zh-CN" sz="1800" dirty="0" smtClean="0"/>
              <a:t>Define the REFSENS requirements in single carrier table in 7.3.1 with a note that these bands can only be used in CA mode.</a:t>
            </a:r>
          </a:p>
          <a:p>
            <a:pPr lvl="2"/>
            <a:r>
              <a:rPr lang="en-US" altLang="zh-CN" sz="1800" dirty="0" err="1" smtClean="0"/>
              <a:t>Tib</a:t>
            </a:r>
            <a:r>
              <a:rPr lang="en-US" altLang="zh-CN" sz="1800" dirty="0" smtClean="0"/>
              <a:t>/Rib requirements including DL Band/B46 are added in </a:t>
            </a:r>
            <a:r>
              <a:rPr lang="en-US" altLang="zh-CN" sz="1800" dirty="0" err="1" smtClean="0"/>
              <a:t>Tib</a:t>
            </a:r>
            <a:r>
              <a:rPr lang="en-US" altLang="zh-CN" sz="1800" dirty="0" smtClean="0"/>
              <a:t>/Rib tables.</a:t>
            </a:r>
          </a:p>
          <a:p>
            <a:pPr lvl="2"/>
            <a:r>
              <a:rPr lang="en-US" altLang="zh-CN" sz="1800" dirty="0" smtClean="0"/>
              <a:t>Any exceptions will be captured in section 7.3.1A.</a:t>
            </a:r>
          </a:p>
          <a:p>
            <a:pPr lvl="1"/>
            <a:r>
              <a:rPr lang="en-US" altLang="zh-CN" sz="2400" dirty="0" smtClean="0"/>
              <a:t>Proposals will be presented in the next meeting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(5/5)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424936" cy="41044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The target is </a:t>
            </a:r>
          </a:p>
          <a:p>
            <a:pPr lvl="1"/>
            <a:r>
              <a:rPr lang="en-US" altLang="zh-CN" sz="2400" dirty="0" smtClean="0"/>
              <a:t>Big CR of clean up CA  for R13 TS 36.101 will be endorsed in RAN4#78b and agreed in RAN4#79.</a:t>
            </a:r>
          </a:p>
          <a:p>
            <a:pPr lvl="1"/>
            <a:r>
              <a:rPr lang="en-US" altLang="zh-CN" sz="2400" dirty="0" smtClean="0"/>
              <a:t>The guideline for RAN4#79 R14 CA big CR’s will be agreed in RAN4#78b including the following contents.</a:t>
            </a:r>
          </a:p>
          <a:p>
            <a:pPr lvl="2"/>
            <a:r>
              <a:rPr lang="en-US" altLang="zh-CN" sz="2000" dirty="0" smtClean="0"/>
              <a:t>Which requirements should be included to make the CA big CR implementation not mixed with clean up CR.</a:t>
            </a:r>
          </a:p>
          <a:p>
            <a:pPr lvl="1"/>
            <a:r>
              <a:rPr lang="en-US" altLang="zh-CN" sz="2400" dirty="0" smtClean="0"/>
              <a:t>If the big CR is agreed, LS to RAN5 will be sent.</a:t>
            </a:r>
          </a:p>
          <a:p>
            <a:pPr lvl="2"/>
            <a:r>
              <a:rPr lang="en-US" altLang="zh-CN" sz="2000" dirty="0" smtClean="0"/>
              <a:t>The content of the LS includes the purpose 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and 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the summary of the clean up CR.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[1] R4-158222, “WF on Clean-up of the CA requirements in TS 36.101”, Huawei, Hisilicon</a:t>
            </a:r>
          </a:p>
          <a:p>
            <a:r>
              <a:rPr lang="en-GB" altLang="zh-CN" dirty="0" smtClean="0"/>
              <a:t>[2] R4-160192, “</a:t>
            </a:r>
            <a:r>
              <a:rPr lang="en-US" altLang="zh-CN" dirty="0" smtClean="0"/>
              <a:t>Cleanup TS 36.101 CA spec</a:t>
            </a:r>
            <a:r>
              <a:rPr lang="en-GB" altLang="zh-CN" dirty="0" smtClean="0"/>
              <a:t>”, Huawei, Hisilicon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</TotalTime>
  <Words>423</Words>
  <Application>Microsoft Office PowerPoint</Application>
  <PresentationFormat>全屏显示(4:3)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aspects for cleanup TS 36.101 CA spec</vt:lpstr>
      <vt:lpstr>Background</vt:lpstr>
      <vt:lpstr>Way Forward (1/5)</vt:lpstr>
      <vt:lpstr>Way Forward (2/5)</vt:lpstr>
      <vt:lpstr>Way Forward (3/5)</vt:lpstr>
      <vt:lpstr>Way Forward (4/5)</vt:lpstr>
      <vt:lpstr>Way Forward (5/5)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clean-up of the CA requirements in TS 36.101</dc:title>
  <dc:creator>Shanhuiping</dc:creator>
  <cp:lastModifiedBy>Huawei, Hisilicon</cp:lastModifiedBy>
  <cp:revision>58</cp:revision>
  <dcterms:created xsi:type="dcterms:W3CDTF">2015-11-18T17:44:16Z</dcterms:created>
  <dcterms:modified xsi:type="dcterms:W3CDTF">2016-02-17T19:06:41Z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(4)419tcJvPuWjKgT5MG/zwiQFcD241m/gp1PkdDttDiZvyVB/THGzMvTMN0WTNOy7OCl3GTeeT
HCzsY7D8yL8IKkq7sfF3hTaZiNFhcyqouYQ4FLT6K5VIjSvDFC3zfBE9YcAics4A/7vK42l0
EnP59QXYtdlpjwyuOV1rAgextCRa3PTB5WEToPI4msX92OKUX7aqSHPVntvDM1VkvVjrArLz
bg9fQqbep8SeBympGM</vt:lpwstr>
  </property>
  <property fmtid="{D5CDD505-2E9C-101B-9397-08002B2CF9AE}" pid="3" name="_new_ms_pID_725431">
    <vt:lpwstr>0XMRKi+oBwWE3IglrQpfX1hNlRITi7Gvp0U5VOShyrvdUzTzb4SDCb
aZ2IyYqEyMrUgvdmwcNwu0iUX1q9L12WRBqTwyOjOXY4+HBiz46wKlJrAiLWjNtoInXhiyOW
hsgh7zcyKy0ow6lz8s7PI1K10M1cqamoui3NB3a8bliPrFRNiXBeySTOxvXMpAc5XoVWIOp6
Ov5r6ySM3SziqCojZU3/NCVSKrWEZj+2+Euz</vt:lpwstr>
  </property>
  <property fmtid="{D5CDD505-2E9C-101B-9397-08002B2CF9AE}" pid="4" name="_new_ms_pID_725432">
    <vt:lpwstr>QkbXYA2y8Y5xc4flAbmQLTqo/oKuaaB7t5A1
pAIDx6GhossdiXHYhVROrpp36me+bPr3uI6amZFeCt19pWCFjJ/ujHpxMAeaoBovYCq7VjyQ
d9e2D40HtE0cowa65OY8mJ8f3DVH7Tt+NsxKYx+F9IcdzOK/pF0yeTcYT0hYFPtnWxTDxjVS
f1GxrCF4WFpwdyt7rTEw3Xd6vlNPt/s61gmX6S9S86wiv6NHKDYSe8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1454397559</vt:lpwstr>
  </property>
  <property fmtid="{D5CDD505-2E9C-101B-9397-08002B2CF9AE}" pid="9" name="_new_ms_pID_725433">
    <vt:lpwstr>jDb108/v0NLM3gqiry
yiflHpUdX3lRyqIA2tupU5+aUnE=</vt:lpwstr>
  </property>
</Properties>
</file>