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26CC-30B4-42F9-9A89-1DD47ACF9105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0689B-1A2C-42B7-AC14-85074B0EE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057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26CC-30B4-42F9-9A89-1DD47ACF9105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0689B-1A2C-42B7-AC14-85074B0EE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723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26CC-30B4-42F9-9A89-1DD47ACF9105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0689B-1A2C-42B7-AC14-85074B0EE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218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26CC-30B4-42F9-9A89-1DD47ACF9105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0689B-1A2C-42B7-AC14-85074B0EE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435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26CC-30B4-42F9-9A89-1DD47ACF9105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0689B-1A2C-42B7-AC14-85074B0EE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258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26CC-30B4-42F9-9A89-1DD47ACF9105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0689B-1A2C-42B7-AC14-85074B0EE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659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26CC-30B4-42F9-9A89-1DD47ACF9105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0689B-1A2C-42B7-AC14-85074B0EE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433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26CC-30B4-42F9-9A89-1DD47ACF9105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0689B-1A2C-42B7-AC14-85074B0EE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40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26CC-30B4-42F9-9A89-1DD47ACF9105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0689B-1A2C-42B7-AC14-85074B0EE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155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26CC-30B4-42F9-9A89-1DD47ACF9105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0689B-1A2C-42B7-AC14-85074B0EE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6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26CC-30B4-42F9-9A89-1DD47ACF9105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0689B-1A2C-42B7-AC14-85074B0EE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364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226CC-30B4-42F9-9A89-1DD47ACF9105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0689B-1A2C-42B7-AC14-85074B0EE1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472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OTA sensitivity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R4-168874</a:t>
            </a:r>
          </a:p>
          <a:p>
            <a:r>
              <a:rPr lang="en-US" dirty="0"/>
              <a:t>Ericsson</a:t>
            </a:r>
            <a:r>
              <a:rPr lang="en-US"/>
              <a:t>, Nokia, NE</a:t>
            </a:r>
            <a:r>
              <a:rPr lang="en-US"/>
              <a:t>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180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03201" y="899886"/>
            <a:ext cx="11756570" cy="536142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 minimum EIS for AAS should be calculated according to the following formula:</a:t>
            </a:r>
          </a:p>
          <a:p>
            <a:pPr lvl="1"/>
            <a:r>
              <a:rPr lang="en-US" dirty="0"/>
              <a:t>Minimum EIS = Conducted reference sensitivity – </a:t>
            </a:r>
            <a:r>
              <a:rPr lang="en-US" dirty="0">
                <a:solidFill>
                  <a:srgbClr val="FF0000"/>
                </a:solidFill>
              </a:rPr>
              <a:t>D</a:t>
            </a:r>
            <a:r>
              <a:rPr lang="en-US" dirty="0"/>
              <a:t> + L</a:t>
            </a:r>
          </a:p>
          <a:p>
            <a:pPr lvl="2"/>
            <a:r>
              <a:rPr lang="en-US" dirty="0"/>
              <a:t>L is a loss factor accounting for antenna losses, cable losses, integration losses etc.</a:t>
            </a:r>
          </a:p>
          <a:p>
            <a:pPr lvl="2"/>
            <a:r>
              <a:rPr lang="en-US" dirty="0"/>
              <a:t>Conducted ref </a:t>
            </a:r>
            <a:r>
              <a:rPr lang="en-US" dirty="0" err="1"/>
              <a:t>sens</a:t>
            </a:r>
            <a:r>
              <a:rPr lang="en-US" dirty="0"/>
              <a:t> is rel13 value</a:t>
            </a:r>
          </a:p>
          <a:p>
            <a:pPr lvl="2"/>
            <a:r>
              <a:rPr lang="en-GB" dirty="0"/>
              <a:t>D</a:t>
            </a:r>
            <a:r>
              <a:rPr lang="en-US" dirty="0"/>
              <a:t> represents the estimated minimum antenna directivity of a non AAS BS within the range of angles of arrival (that is part of the OSDD declaration), calculated using one of the options below.</a:t>
            </a:r>
          </a:p>
          <a:p>
            <a:r>
              <a:rPr lang="en-US" dirty="0"/>
              <a:t>Minimum EIS represents a threshold for minimum sensitivity performance. </a:t>
            </a:r>
            <a:r>
              <a:rPr lang="en-US" dirty="0" err="1"/>
              <a:t>Basestations</a:t>
            </a:r>
            <a:r>
              <a:rPr lang="en-US" dirty="0"/>
              <a:t> with sensitivity better than minimum EIS will pass the requirement</a:t>
            </a:r>
          </a:p>
          <a:p>
            <a:r>
              <a:rPr lang="en-US" dirty="0"/>
              <a:t>Two options exist for setting D. One of these options should be decided and adopted for the specification.</a:t>
            </a:r>
          </a:p>
          <a:p>
            <a:pPr lvl="1"/>
            <a:r>
              <a:rPr lang="en-US" dirty="0"/>
              <a:t>Base D on a formula applied to the declared OSDD.</a:t>
            </a:r>
          </a:p>
          <a:p>
            <a:pPr lvl="1"/>
            <a:r>
              <a:rPr lang="en-US" dirty="0"/>
              <a:t>Make a table of possible D based on BS class, number of sectors and possibly some other factors</a:t>
            </a:r>
          </a:p>
          <a:p>
            <a:pPr lvl="2"/>
            <a:r>
              <a:rPr lang="en-US" dirty="0"/>
              <a:t>Contents of the table could be derived using the formula</a:t>
            </a:r>
          </a:p>
          <a:p>
            <a:r>
              <a:rPr lang="en-US" dirty="0"/>
              <a:t>L may be set based on BS class, sectors etc. or some other method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94468" y="89358"/>
            <a:ext cx="11499742" cy="970185"/>
          </a:xfrm>
        </p:spPr>
        <p:txBody>
          <a:bodyPr>
            <a:normAutofit/>
          </a:bodyPr>
          <a:lstStyle/>
          <a:p>
            <a:r>
              <a:rPr lang="en-US" dirty="0"/>
              <a:t>WF on OTA sensitivity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/>
              <a:t>OTA sensitivity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minimum EIS level may not be the same level as is used for setting a power level for the wanted signal for the blocking and RX IM requirements</a:t>
            </a:r>
          </a:p>
          <a:p>
            <a:r>
              <a:rPr lang="en-US" dirty="0"/>
              <a:t>It is for further studies whether the reference levels for the wanted signal in the blocking and RX IM requirements will be based on the minimum EIS </a:t>
            </a:r>
          </a:p>
        </p:txBody>
      </p:sp>
    </p:spTree>
    <p:extLst>
      <p:ext uri="{BB962C8B-B14F-4D97-AF65-F5344CB8AC3E}">
        <p14:creationId xmlns:p14="http://schemas.microsoft.com/office/powerpoint/2010/main" val="795077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254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OTA sensitivity</vt:lpstr>
      <vt:lpstr>WF on OTA sensitivity</vt:lpstr>
      <vt:lpstr>WF on OTA sensitivity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EIS for eAAS</dc:title>
  <dc:creator>Thomas Chapman</dc:creator>
  <cp:lastModifiedBy>Thomas Chapman</cp:lastModifiedBy>
  <cp:revision>23</cp:revision>
  <dcterms:created xsi:type="dcterms:W3CDTF">2016-10-13T13:56:10Z</dcterms:created>
  <dcterms:modified xsi:type="dcterms:W3CDTF">2016-10-14T08:53:36Z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1911396767</vt:i4>
  </property>
  <property fmtid="{D5CDD505-2E9C-101B-9397-08002B2CF9AE}" pid="3" name="_NewReviewCycle">
    <vt:lpwstr/>
  </property>
  <property fmtid="{D5CDD505-2E9C-101B-9397-08002B2CF9AE}" pid="4" name="_EmailSubject">
    <vt:lpwstr>WF on OTA sensitivity</vt:lpwstr>
  </property>
  <property fmtid="{D5CDD505-2E9C-101B-9397-08002B2CF9AE}" pid="5" name="_AuthorEmail">
    <vt:lpwstr>anthony.lo@nokia.com</vt:lpwstr>
  </property>
  <property fmtid="{D5CDD505-2E9C-101B-9397-08002B2CF9AE}" pid="6" name="_AuthorEmailDisplayName">
    <vt:lpwstr>LO, Anthony (Nokia - GB)</vt:lpwstr>
  </property>
</Properties>
</file>