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863" autoAdjust="0"/>
  </p:normalViewPr>
  <p:slideViewPr>
    <p:cSldViewPr>
      <p:cViewPr varScale="1">
        <p:scale>
          <a:sx n="93" d="100"/>
          <a:sy n="93" d="100"/>
        </p:scale>
        <p:origin x="-8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FE9597-66F2-4122-9691-6D8DD6BD805F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0482ED-FA4F-4E7E-B464-A05C6FB4F6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2648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Blind Detection Conclusions on MUST Case 3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chemeClr val="tx1"/>
                </a:solidFill>
              </a:rPr>
              <a:t>MediaTek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34740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b="1" dirty="0" smtClean="0">
                <a:cs typeface="Arial" pitchFamily="34" charset="0"/>
              </a:rPr>
              <a:t>3GPP TSG-RAN WG4 Meeting #80b</a:t>
            </a:r>
            <a:br>
              <a:rPr lang="en-US" altLang="zh-CN" b="1" dirty="0" smtClean="0">
                <a:cs typeface="Arial" pitchFamily="34" charset="0"/>
              </a:rPr>
            </a:br>
            <a:r>
              <a:rPr lang="en-US" altLang="zh-TW" b="1" dirty="0" smtClean="0"/>
              <a:t>Ljubljana, Slovenia, 10</a:t>
            </a:r>
            <a:r>
              <a:rPr lang="en-US" altLang="zh-TW" b="1" baseline="30000" dirty="0" smtClean="0"/>
              <a:t>th</a:t>
            </a:r>
            <a:r>
              <a:rPr lang="en-US" altLang="zh-TW" b="1" dirty="0" smtClean="0"/>
              <a:t> - 14</a:t>
            </a:r>
            <a:r>
              <a:rPr lang="en-US" altLang="zh-TW" b="1" baseline="30000" dirty="0" smtClean="0"/>
              <a:t>th</a:t>
            </a:r>
            <a:r>
              <a:rPr lang="en-US" altLang="zh-TW" b="1" dirty="0" smtClean="0"/>
              <a:t> October 2016</a:t>
            </a:r>
            <a:endParaRPr lang="sv-SE" altLang="sv-SE" b="1" dirty="0" smtClean="0">
              <a:cs typeface="Arial" pitchFamily="34" charset="0"/>
            </a:endParaRPr>
          </a:p>
          <a:p>
            <a:r>
              <a:rPr lang="en-US" altLang="zh-CN" b="1" dirty="0" smtClean="0">
                <a:cs typeface="Arial" pitchFamily="34" charset="0"/>
              </a:rPr>
              <a:t>Agenda Item: 8.23.2</a:t>
            </a:r>
            <a:endParaRPr lang="en-US" altLang="zh-CN" b="1" dirty="0">
              <a:cs typeface="Arial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96924" y="323850"/>
            <a:ext cx="12041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cs typeface="Arial" pitchFamily="34" charset="0"/>
              </a:rPr>
              <a:t>R4-</a:t>
            </a:r>
            <a:r>
              <a:rPr lang="en-US" altLang="zh-TW" b="1" dirty="0" smtClean="0"/>
              <a:t>168659</a:t>
            </a:r>
            <a:endParaRPr lang="zh-CN" altLang="en-US" b="1" dirty="0">
              <a:solidFill>
                <a:srgbClr val="FF0000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953000"/>
          </a:xfrm>
        </p:spPr>
        <p:txBody>
          <a:bodyPr>
            <a:normAutofit fontScale="92500" lnSpcReduction="20000"/>
          </a:bodyPr>
          <a:lstStyle/>
          <a:p>
            <a:r>
              <a:rPr lang="en-US" altLang="zh-TW" sz="2800" dirty="0" smtClean="0"/>
              <a:t>In DMRS-based TMs,</a:t>
            </a:r>
          </a:p>
          <a:p>
            <a:pPr lvl="1"/>
            <a:r>
              <a:rPr lang="en-US" altLang="zh-TW" sz="2400" dirty="0" smtClean="0"/>
              <a:t>UE is not expected to detect, suppress or cancel any interference on non-orthogonal DMRS ports.</a:t>
            </a:r>
            <a:r>
              <a:rPr lang="zh-TW" altLang="zh-TW" sz="2400" dirty="0" smtClean="0"/>
              <a:t> </a:t>
            </a:r>
            <a:endParaRPr lang="en-US" altLang="zh-TW" sz="2400" dirty="0" smtClean="0"/>
          </a:p>
          <a:p>
            <a:pPr lvl="1"/>
            <a:r>
              <a:rPr lang="en-US" altLang="zh-TW" sz="2400" dirty="0" smtClean="0"/>
              <a:t>Blind detection on interference existence is feasible in terms of the final throughput performance.</a:t>
            </a:r>
          </a:p>
          <a:p>
            <a:pPr lvl="2"/>
            <a:r>
              <a:rPr lang="en-US" altLang="zh-TW" sz="2000" dirty="0" smtClean="0"/>
              <a:t>Signaling is still beneficial in reducing UE complexity.</a:t>
            </a:r>
          </a:p>
          <a:p>
            <a:pPr lvl="1"/>
            <a:r>
              <a:rPr lang="en-US" altLang="zh-TW" sz="2400" dirty="0" smtClean="0"/>
              <a:t>When R-ML receiver is considered as reference receiver, blind detection on Interference modulation order is not feasible.</a:t>
            </a:r>
          </a:p>
          <a:p>
            <a:pPr lvl="1"/>
            <a:r>
              <a:rPr lang="en-US" altLang="zh-TW" sz="2400" dirty="0" smtClean="0"/>
              <a:t>When </a:t>
            </a:r>
            <a:r>
              <a:rPr lang="en-US" altLang="zh-TW" sz="2400" dirty="0"/>
              <a:t>enhanced IRC receiver is considered as </a:t>
            </a:r>
            <a:r>
              <a:rPr lang="en-US" altLang="zh-TW" sz="2400" dirty="0" smtClean="0"/>
              <a:t>reference receiver, </a:t>
            </a:r>
            <a:r>
              <a:rPr lang="en-US" altLang="zh-TW" sz="2400" dirty="0"/>
              <a:t>information on interference modulation order is not </a:t>
            </a:r>
            <a:r>
              <a:rPr lang="en-US" altLang="zh-TW" sz="2400" dirty="0" smtClean="0"/>
              <a:t>required.</a:t>
            </a:r>
            <a:endParaRPr lang="en-US" altLang="zh-TW" sz="2400" dirty="0"/>
          </a:p>
          <a:p>
            <a:pPr lvl="1"/>
            <a:r>
              <a:rPr lang="en-US" altLang="zh-TW" sz="2400" dirty="0" smtClean="0"/>
              <a:t>With full assistance information, R-ML outperforms enhanced IRC with gap depending on modulation combination of 2 co-scheduled UEs.</a:t>
            </a:r>
          </a:p>
          <a:p>
            <a:pPr lvl="1"/>
            <a:r>
              <a:rPr lang="en-US" altLang="zh-TW" sz="2200" dirty="0" smtClean="0"/>
              <a:t>Enhanced IRC receiver shows fair performance comparing to R-ML except one case of 64QAM for serving UE and QPSK for interference UE.</a:t>
            </a:r>
          </a:p>
          <a:p>
            <a:pPr lvl="2"/>
            <a:endParaRPr lang="en-US" altLang="zh-TW" sz="20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2094</TotalTime>
  <Words>143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Blind Detection Conclusions on MUST Case 3</vt:lpstr>
      <vt:lpstr>Way Forward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MUST blind detection issues</dc:title>
  <dc:creator>Ato Yu (余倉緯)</dc:creator>
  <cp:keywords>CTPClassification=CTP_PUBLIC:VisualMarkings=</cp:keywords>
  <cp:lastModifiedBy>Mediatek</cp:lastModifiedBy>
  <cp:revision>139</cp:revision>
  <dcterms:created xsi:type="dcterms:W3CDTF">2006-08-16T00:00:00Z</dcterms:created>
  <dcterms:modified xsi:type="dcterms:W3CDTF">2016-10-12T19:47:31Z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7b1f6e7b-4436-40eb-8795-fa08b36635a1</vt:lpwstr>
  </property>
  <property fmtid="{D5CDD505-2E9C-101B-9397-08002B2CF9AE}" pid="4" name="CTP_TimeStamp">
    <vt:lpwstr>2016-10-12 18:16:16Z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CTP_PUBLIC</vt:lpwstr>
  </property>
</Properties>
</file>