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2" r:id="rId4"/>
    <p:sldId id="263" r:id="rId5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2016/10/1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10/1/2016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4" y="313816"/>
            <a:ext cx="8688771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#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80bis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         R4-16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8508</a:t>
            </a:r>
            <a:endParaRPr lang="en-US" sz="20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tabLst>
                <a:tab pos="4590574" algn="r"/>
              </a:tabLst>
            </a:pPr>
            <a:r>
              <a:rPr lang="de-DE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Ljubljana</a:t>
            </a:r>
            <a:r>
              <a:rPr lang="de-DE" sz="2400" b="1" dirty="0">
                <a:latin typeface="Arial" panose="020B0604020202020204" pitchFamily="34" charset="0"/>
                <a:cs typeface="Arial" panose="020B0604020202020204" pitchFamily="34" charset="0"/>
              </a:rPr>
              <a:t>, Slovenia, 10 - 14 Oct, 2016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10.5.2.1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RF transmitter requirements 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below 6GHz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has been quite active to find possible requirements for NR.</a:t>
            </a:r>
            <a:endParaRPr lang="en-US" dirty="0"/>
          </a:p>
          <a:p>
            <a:r>
              <a:rPr lang="en-US" dirty="0" smtClean="0"/>
              <a:t>Especially for below 6GHz, it seems that some companies prefer to reuse same requirements as LTE for NR.</a:t>
            </a:r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Most of LTE requirements had been defined Rel-8 era (around 2008).</a:t>
            </a:r>
            <a:endParaRPr lang="en-US" sz="2400" dirty="0"/>
          </a:p>
          <a:p>
            <a:r>
              <a:rPr lang="en-US" sz="2400" dirty="0" smtClean="0"/>
              <a:t>Considering 8 years have past from Rel-8 initial specification, some requirements might be able to tighten.</a:t>
            </a:r>
          </a:p>
          <a:p>
            <a:r>
              <a:rPr lang="en-US" sz="2400" dirty="0" smtClean="0"/>
              <a:t>In Japan, coexistence between Lower Band 1 and PHS is quite tough (up to 11 dB A-MPR required).</a:t>
            </a:r>
          </a:p>
          <a:p>
            <a:r>
              <a:rPr lang="en-US" sz="2400" dirty="0" smtClean="0"/>
              <a:t>If UE RF transmitter requirements (SEM, MPR, ACLR, etc…) can be tighten even 1 or 2 dB, we can expect lowering A-MPR magnitude for protecting PHS.</a:t>
            </a:r>
          </a:p>
          <a:p>
            <a:r>
              <a:rPr lang="en-US" sz="2400" dirty="0" smtClean="0"/>
              <a:t>As one of example, IQ image above 2GHz was tightened.  This implies that there might be other requirements which can be modified.</a:t>
            </a:r>
            <a:endParaRPr lang="en-US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352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below 6GHz NR UE RF transmitter requirements, it is too fast to decide reusing LTE requirements.</a:t>
            </a:r>
          </a:p>
          <a:p>
            <a:r>
              <a:rPr lang="en-US" dirty="0" smtClean="0"/>
              <a:t>Although we understand time is quite limited to close this SI, it would be beneficial for RAN4 to study possibility whether some requirements can be tightened or not.</a:t>
            </a:r>
            <a:endParaRPr lang="en-US" dirty="0"/>
          </a:p>
          <a:p>
            <a:r>
              <a:rPr lang="en-US" dirty="0" smtClean="0"/>
              <a:t>It is our expectation that 3GPP NR requirements would be utilized for a long time in the future.  Therefore initial core requirements should be defined with special care.</a:t>
            </a:r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63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5034</TotalTime>
  <Words>241</Words>
  <Application>Microsoft Office PowerPoint</Application>
  <PresentationFormat>画面に合わせる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</vt:lpstr>
      <vt:lpstr>Discussion</vt:lpstr>
      <vt:lpstr>Conclusion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46</cp:revision>
  <cp:lastPrinted>2015-11-02T18:42:05Z</cp:lastPrinted>
  <dcterms:created xsi:type="dcterms:W3CDTF">2015-10-30T15:37:37Z</dcterms:created>
  <dcterms:modified xsi:type="dcterms:W3CDTF">2016-09-30T15:29:09Z</dcterms:modified>
</cp:coreProperties>
</file>