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63" autoAdjust="0"/>
  </p:normalViewPr>
  <p:slideViewPr>
    <p:cSldViewPr>
      <p:cViewPr varScale="1">
        <p:scale>
          <a:sx n="93" d="100"/>
          <a:sy n="93" d="100"/>
        </p:scale>
        <p:origin x="-8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Blind Detection Conclusions on MUST Case 3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34740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 smtClean="0">
                <a:cs typeface="Arial" pitchFamily="34" charset="0"/>
              </a:rPr>
              <a:t>3GPP TSG-RAN WG4 Meeting #80b</a:t>
            </a:r>
            <a:br>
              <a:rPr lang="en-US" altLang="zh-CN" b="1" dirty="0" smtClean="0">
                <a:cs typeface="Arial" pitchFamily="34" charset="0"/>
              </a:rPr>
            </a:br>
            <a:r>
              <a:rPr lang="en-US" altLang="zh-TW" b="1" dirty="0" smtClean="0"/>
              <a:t>Ljubljana, Slovenia, 10</a:t>
            </a:r>
            <a:r>
              <a:rPr lang="en-US" altLang="zh-TW" b="1" baseline="30000" dirty="0" smtClean="0"/>
              <a:t>th</a:t>
            </a:r>
            <a:r>
              <a:rPr lang="en-US" altLang="zh-TW" b="1" dirty="0" smtClean="0"/>
              <a:t> - 14</a:t>
            </a:r>
            <a:r>
              <a:rPr lang="en-US" altLang="zh-TW" b="1" baseline="30000" dirty="0" smtClean="0"/>
              <a:t>th</a:t>
            </a:r>
            <a:r>
              <a:rPr lang="en-US" altLang="zh-TW" b="1" dirty="0" smtClean="0"/>
              <a:t> October 2016</a:t>
            </a:r>
            <a:endParaRPr lang="sv-SE" altLang="sv-SE" b="1" dirty="0" smtClean="0">
              <a:cs typeface="Arial" pitchFamily="34" charset="0"/>
            </a:endParaRPr>
          </a:p>
          <a:p>
            <a:r>
              <a:rPr lang="en-US" altLang="zh-CN" b="1" dirty="0" smtClean="0">
                <a:cs typeface="Arial" pitchFamily="34" charset="0"/>
              </a:rPr>
              <a:t>Agenda Item: 8.23.2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smtClean="0">
                <a:cs typeface="Arial" pitchFamily="34" charset="0"/>
              </a:rPr>
              <a:t>R4-</a:t>
            </a:r>
            <a:r>
              <a:rPr lang="en-US" altLang="zh-TW" b="1" smtClean="0"/>
              <a:t>168166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/>
              <a:t>In CRS-based TMs,</a:t>
            </a:r>
          </a:p>
          <a:p>
            <a:pPr lvl="1"/>
            <a:r>
              <a:rPr lang="en-US" altLang="zh-TW" sz="2400" dirty="0" smtClean="0"/>
              <a:t>Blind detection on Interference existence is not feasible </a:t>
            </a:r>
          </a:p>
          <a:p>
            <a:pPr lvl="1"/>
            <a:r>
              <a:rPr lang="en-US" altLang="zh-TW" sz="2400" dirty="0" smtClean="0"/>
              <a:t>Blind </a:t>
            </a:r>
            <a:r>
              <a:rPr lang="en-US" altLang="zh-TW" sz="2400" dirty="0" smtClean="0"/>
              <a:t>detection on Interference </a:t>
            </a:r>
            <a:r>
              <a:rPr lang="en-US" altLang="zh-TW" sz="2400" dirty="0" err="1" smtClean="0"/>
              <a:t>precoder</a:t>
            </a:r>
            <a:r>
              <a:rPr lang="en-US" altLang="zh-TW" sz="2400" dirty="0" smtClean="0"/>
              <a:t> is not feasible</a:t>
            </a:r>
          </a:p>
          <a:p>
            <a:pPr lvl="1"/>
            <a:r>
              <a:rPr lang="en-US" altLang="zh-TW" sz="2400" dirty="0" smtClean="0"/>
              <a:t>Blind </a:t>
            </a:r>
            <a:r>
              <a:rPr lang="en-US" altLang="zh-TW" sz="2400" dirty="0" smtClean="0"/>
              <a:t>detection on interference modulation order is not feasible.</a:t>
            </a:r>
            <a:endParaRPr lang="zh-TW" altLang="zh-TW" sz="2400" dirty="0" smtClean="0"/>
          </a:p>
          <a:p>
            <a:pPr lvl="1"/>
            <a:r>
              <a:rPr lang="en-US" altLang="zh-TW" sz="2400" dirty="0" smtClean="0"/>
              <a:t>Take </a:t>
            </a:r>
            <a:r>
              <a:rPr lang="en-US" altLang="zh-TW" sz="2400" dirty="0" smtClean="0"/>
              <a:t>R-ML receiver as the reference </a:t>
            </a:r>
            <a:r>
              <a:rPr lang="en-US" altLang="zh-TW" sz="2400" dirty="0" smtClean="0"/>
              <a:t>receiver</a:t>
            </a:r>
            <a:endParaRPr lang="en-US" altLang="zh-TW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/>
              <a:t>In DNRS-based TMs,</a:t>
            </a:r>
          </a:p>
          <a:p>
            <a:pPr lvl="1"/>
            <a:r>
              <a:rPr lang="en-US" altLang="zh-TW" sz="2400" dirty="0" smtClean="0"/>
              <a:t>UE is not expected to cancel any interference on non-orthogonal DMRS ports.</a:t>
            </a:r>
            <a:endParaRPr lang="zh-TW" altLang="zh-TW" sz="2400" dirty="0" smtClean="0"/>
          </a:p>
          <a:p>
            <a:pPr lvl="1"/>
            <a:r>
              <a:rPr lang="en-US" altLang="zh-TW" sz="2400" dirty="0" smtClean="0"/>
              <a:t>Blind detection on interference existence is feasible in terms of the final throughput performance.</a:t>
            </a:r>
            <a:endParaRPr lang="zh-TW" altLang="zh-TW" sz="2400" dirty="0" smtClean="0"/>
          </a:p>
          <a:p>
            <a:pPr lvl="1"/>
            <a:r>
              <a:rPr lang="en-US" altLang="zh-TW" sz="2400" dirty="0" smtClean="0"/>
              <a:t>Blind detection on Interference modulation order is not feasible.</a:t>
            </a:r>
            <a:endParaRPr lang="zh-TW" altLang="zh-TW" sz="2400" dirty="0" smtClean="0"/>
          </a:p>
          <a:p>
            <a:pPr lvl="1"/>
            <a:r>
              <a:rPr lang="en-US" altLang="zh-TW" sz="2400" dirty="0" smtClean="0"/>
              <a:t>Take R-ML as the reference receiver.</a:t>
            </a:r>
          </a:p>
          <a:p>
            <a:pPr lvl="1"/>
            <a:r>
              <a:rPr lang="en-US" altLang="zh-TW" sz="2400" dirty="0" smtClean="0"/>
              <a:t>Allow non-orthogonal </a:t>
            </a:r>
            <a:r>
              <a:rPr lang="en-US" altLang="zh-TW" sz="2400" dirty="0" err="1" smtClean="0"/>
              <a:t>precoders</a:t>
            </a:r>
            <a:r>
              <a:rPr lang="en-US" altLang="zh-TW" sz="2400" dirty="0" smtClean="0"/>
              <a:t> between the two co-scheduled UEs.</a:t>
            </a:r>
          </a:p>
          <a:p>
            <a:pPr lvl="2"/>
            <a:endParaRPr lang="en-US" altLang="zh-TW" sz="1600" dirty="0" smtClean="0"/>
          </a:p>
          <a:p>
            <a:pPr lvl="1"/>
            <a:endParaRPr lang="en-US" altLang="zh-TW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</TotalTime>
  <Words>114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Blind Detection Conclusions on MUST Case 3</vt:lpstr>
      <vt:lpstr>Way Forward</vt:lpstr>
      <vt:lpstr>Way Forward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99</cp:revision>
  <dcterms:created xsi:type="dcterms:W3CDTF">2006-08-16T00:00:00Z</dcterms:created>
  <dcterms:modified xsi:type="dcterms:W3CDTF">2016-09-30T03:57:25Z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1581302046</vt:i4>
  </property>
  <property fmtid="{D5CDD505-2E9C-101B-9397-08002B2CF9AE}" pid="10" name="_EmailSubject">
    <vt:lpwstr>Possible WF on MUST issues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