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72" r:id="rId4"/>
    <p:sldId id="27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>
        <p:scale>
          <a:sx n="66" d="100"/>
          <a:sy n="66" d="100"/>
        </p:scale>
        <p:origin x="-1474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CSI reporting performance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</a:t>
            </a:r>
            <a:r>
              <a:rPr lang="en-GB" altLang="zh-CN" b="1" dirty="0" err="1" smtClean="0"/>
              <a:t>bis</a:t>
            </a:r>
            <a:r>
              <a:rPr lang="en-GB" altLang="zh-CN" b="1" dirty="0" smtClean="0"/>
              <a:t>	                                                                  R4-167602 	</a:t>
            </a:r>
            <a:endParaRPr lang="zh-CN" altLang="zh-CN" dirty="0" smtClean="0"/>
          </a:p>
          <a:p>
            <a:r>
              <a:rPr lang="en-GB" altLang="zh-CN" b="1" dirty="0" smtClean="0"/>
              <a:t>Ljubljana, Slovenia, 10 - 14 Oct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CSI part of the high speed enhancement WI was identified as follows, </a:t>
            </a:r>
            <a:endParaRPr lang="zh-CN" altLang="zh-CN" dirty="0" smtClean="0"/>
          </a:p>
          <a:p>
            <a:pPr lvl="1" fontAlgn="base" hangingPunct="0"/>
            <a:r>
              <a:rPr lang="en-GB" altLang="zh-CN" i="1" dirty="0" smtClean="0"/>
              <a:t>Specify new CSI requirements considered for the final solutions to enhance the downlink demodulation performance, if needed.</a:t>
            </a:r>
            <a:endParaRPr lang="zh-CN" altLang="zh-CN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Define CQI requirements in SFN scenario</a:t>
            </a:r>
            <a:r>
              <a:rPr lang="en-US" altLang="zh-CN" dirty="0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 metric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GB" altLang="zh-CN" dirty="0" smtClean="0"/>
              <a:t>Use TP2/TP1 with option 1 definition as the test metric to distinguish legacy and advanced UE</a:t>
            </a:r>
            <a:r>
              <a:rPr lang="en-US" altLang="zh-CN" dirty="0" smtClean="0"/>
              <a:t>.</a:t>
            </a:r>
          </a:p>
          <a:p>
            <a:pPr lvl="1"/>
            <a:r>
              <a:rPr lang="en-GB" altLang="zh-CN" dirty="0" smtClean="0"/>
              <a:t>option 1: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TP1: throughput performance with follow CQI during 1000m~1100m region </a:t>
            </a:r>
            <a:r>
              <a:rPr lang="en-GB" altLang="zh-CN" dirty="0" smtClean="0"/>
              <a:t>in the </a:t>
            </a:r>
            <a:r>
              <a:rPr lang="en-GB" altLang="zh-CN" dirty="0" smtClean="0"/>
              <a:t>SFN scenario channel model;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TP2: throughput performance with follow CQI during 1000m~2000m </a:t>
            </a:r>
            <a:r>
              <a:rPr lang="en-GB" altLang="zh-CN" smtClean="0"/>
              <a:t>region </a:t>
            </a:r>
            <a:r>
              <a:rPr lang="en-GB" altLang="zh-CN" smtClean="0"/>
              <a:t>in the </a:t>
            </a:r>
            <a:r>
              <a:rPr lang="en-GB" altLang="zh-CN" dirty="0" smtClean="0"/>
              <a:t>SFN scenario channel model.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12079</TotalTime>
  <Words>119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CSI reporting performance under SFN scenario</vt:lpstr>
      <vt:lpstr>Background </vt:lpstr>
      <vt:lpstr>CSI test</vt:lpstr>
      <vt:lpstr>CSI test metric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359</cp:revision>
  <dcterms:created xsi:type="dcterms:W3CDTF">2016-04-07T06:35:55Z</dcterms:created>
  <dcterms:modified xsi:type="dcterms:W3CDTF">2016-09-30T08:34:18Z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(3)wHjL7Pd6orcbTEoDC6LvDlAuRA7ssKyrWGdQY4FVVe9QYTyukkA7ltfAgcXlTz4NFlZy/aex
uc3HJyyKDyM33TX4CxKihf4lK2mQQay/h5/h3+83QF90cfM+07l6u8D8BrSxVqiNV8bmpXJ8
Lbi/sPzU+oxFdhoB5Nui0uGLhHjVupTs0IaFw0uvk+DNXcRXCcSsbNL86wqdWT7UCEIY/U4/
CMn0Gko/shIePwo2Iv</vt:lpwstr>
  </property>
  <property fmtid="{D5CDD505-2E9C-101B-9397-08002B2CF9AE}" pid="3" name="_2015_ms_pID_7253431">
    <vt:lpwstr>0KixVcLnHhbo0IrO+WAmwGRfOdVn0VD0zBsFpuvhsIUR1Urbvy+uHv
6TfRUBByGzZwgrfRqsYzqUdCI9DZUYk6/DLNp8nOv3lc2tFTpoaJqjVBgYx75wGvbYXtN9fa
BOLTl28p4a56CwBwpLnvHosXQ5UM4mYa7h0K09WIUqQvTFajuiHKkV/yAskzBQFHzT4UVr9A
qa2myPSWaX4BXMsK2ktCHciOr9bcSHwOHYzt</vt:lpwstr>
  </property>
  <property fmtid="{D5CDD505-2E9C-101B-9397-08002B2CF9AE}" pid="4" name="_2015_ms_pID_7253432">
    <vt:lpwstr>G6LvlQPSRtmqSo/VWLJlc2/pgh+pX8waWgWm
CfEFW10E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1475065848</vt:lpwstr>
  </property>
</Properties>
</file>