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63DC4-1FCC-4FF5-AD0A-6B46F04DD46C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1A2B9-D401-4455-8B1D-3052BE0D4B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896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63DC4-1FCC-4FF5-AD0A-6B46F04DD46C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1A2B9-D401-4455-8B1D-3052BE0D4B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6383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63DC4-1FCC-4FF5-AD0A-6B46F04DD46C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1A2B9-D401-4455-8B1D-3052BE0D4B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529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63DC4-1FCC-4FF5-AD0A-6B46F04DD46C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1A2B9-D401-4455-8B1D-3052BE0D4B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510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63DC4-1FCC-4FF5-AD0A-6B46F04DD46C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1A2B9-D401-4455-8B1D-3052BE0D4B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483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63DC4-1FCC-4FF5-AD0A-6B46F04DD46C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1A2B9-D401-4455-8B1D-3052BE0D4B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239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63DC4-1FCC-4FF5-AD0A-6B46F04DD46C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1A2B9-D401-4455-8B1D-3052BE0D4B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505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63DC4-1FCC-4FF5-AD0A-6B46F04DD46C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1A2B9-D401-4455-8B1D-3052BE0D4B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6246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63DC4-1FCC-4FF5-AD0A-6B46F04DD46C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1A2B9-D401-4455-8B1D-3052BE0D4B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050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63DC4-1FCC-4FF5-AD0A-6B46F04DD46C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1A2B9-D401-4455-8B1D-3052BE0D4B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202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63DC4-1FCC-4FF5-AD0A-6B46F04DD46C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1A2B9-D401-4455-8B1D-3052BE0D4B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156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263DC4-1FCC-4FF5-AD0A-6B46F04DD46C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41A2B9-D401-4455-8B1D-3052BE0D4B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186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multiband in </a:t>
            </a:r>
            <a:r>
              <a:rPr lang="en-US" dirty="0" smtClean="0"/>
              <a:t>TX </a:t>
            </a:r>
            <a:r>
              <a:rPr lang="en-US" dirty="0" smtClean="0"/>
              <a:t>and </a:t>
            </a:r>
            <a:r>
              <a:rPr lang="en-US" dirty="0" smtClean="0"/>
              <a:t>RX</a:t>
            </a:r>
            <a:endParaRPr lang="en-US" strike="sngStrik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R5-158426</a:t>
            </a:r>
          </a:p>
          <a:p>
            <a:r>
              <a:rPr lang="en-US" smtClean="0"/>
              <a:t>Ericsson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509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multiband in </a:t>
            </a:r>
            <a:r>
              <a:rPr lang="en-US" dirty="0" smtClean="0"/>
              <a:t>TX </a:t>
            </a:r>
            <a:r>
              <a:rPr lang="en-US" dirty="0" smtClean="0"/>
              <a:t>and </a:t>
            </a:r>
            <a:r>
              <a:rPr lang="en-US" dirty="0" smtClean="0"/>
              <a:t>RX</a:t>
            </a:r>
            <a:endParaRPr lang="en-US" strike="sngStrik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It has been identified that there is a need to discuss whether </a:t>
            </a:r>
            <a:r>
              <a:rPr lang="en-US" dirty="0" smtClean="0"/>
              <a:t>requirements </a:t>
            </a:r>
            <a:r>
              <a:rPr lang="en-US" dirty="0"/>
              <a:t>for </a:t>
            </a:r>
            <a:r>
              <a:rPr lang="en-US" dirty="0" smtClean="0"/>
              <a:t>BS </a:t>
            </a:r>
            <a:r>
              <a:rPr lang="en-US" dirty="0"/>
              <a:t>capable of multi-band </a:t>
            </a:r>
            <a:r>
              <a:rPr lang="en-US" dirty="0" smtClean="0"/>
              <a:t>operation should be </a:t>
            </a:r>
            <a:r>
              <a:rPr lang="en-US" dirty="0" smtClean="0"/>
              <a:t>specified </a:t>
            </a:r>
            <a:r>
              <a:rPr lang="en-US" dirty="0" smtClean="0"/>
              <a:t>independently or not for </a:t>
            </a:r>
            <a:r>
              <a:rPr lang="en-US" dirty="0" smtClean="0"/>
              <a:t>TX </a:t>
            </a:r>
            <a:r>
              <a:rPr lang="en-US" dirty="0" smtClean="0"/>
              <a:t>and </a:t>
            </a:r>
            <a:r>
              <a:rPr lang="en-US" dirty="0" smtClean="0"/>
              <a:t>RX </a:t>
            </a:r>
            <a:r>
              <a:rPr lang="en-US" dirty="0" smtClean="0"/>
              <a:t>for AAS</a:t>
            </a:r>
          </a:p>
          <a:p>
            <a:r>
              <a:rPr lang="en-US" dirty="0" smtClean="0"/>
              <a:t>This discussion will take place during the conformance part</a:t>
            </a:r>
          </a:p>
          <a:p>
            <a:r>
              <a:rPr lang="en-US" dirty="0" smtClean="0"/>
              <a:t>Companies </a:t>
            </a:r>
            <a:r>
              <a:rPr lang="en-US" dirty="0" smtClean="0"/>
              <a:t>should contribute in RAN#78, which is </a:t>
            </a:r>
            <a:r>
              <a:rPr lang="en-US" altLang="ja-JP" dirty="0"/>
              <a:t>appropriate </a:t>
            </a:r>
            <a:r>
              <a:rPr lang="en-US" dirty="0" smtClean="0"/>
              <a:t>from technical point of view.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835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71</Words>
  <Application>Microsoft Office PowerPoint</Application>
  <PresentationFormat>On-screen Show (4:3)</PresentationFormat>
  <Paragraphs>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multiband in TX and RX</vt:lpstr>
      <vt:lpstr>WF on multiband in TX and RX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multiband in DL and UL</dc:title>
  <dc:creator>Thomas Chapman</dc:creator>
  <cp:lastModifiedBy>Thomas Chapman</cp:lastModifiedBy>
  <cp:revision>7</cp:revision>
  <dcterms:created xsi:type="dcterms:W3CDTF">2015-11-19T23:18:15Z</dcterms:created>
  <dcterms:modified xsi:type="dcterms:W3CDTF">2015-11-20T16:11:14Z</dcterms:modified>
</cp:coreProperties>
</file>