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2" r:id="rId3"/>
    <p:sldId id="263" r:id="rId4"/>
    <p:sldId id="26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576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" y="1122363"/>
            <a:ext cx="12192001" cy="2387600"/>
          </a:xfrm>
        </p:spPr>
        <p:txBody>
          <a:bodyPr/>
          <a:lstStyle/>
          <a:p>
            <a:r>
              <a:rPr lang="en-US" dirty="0"/>
              <a:t>WF on </a:t>
            </a:r>
            <a:r>
              <a:rPr lang="en-US" dirty="0" smtClean="0"/>
              <a:t>RRM requirement for UE-NW relays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 Incorporated,  Nokia Networks, Intel Corporation, </a:t>
            </a:r>
            <a:r>
              <a:rPr lang="en-US" smtClean="0"/>
              <a:t>LG Electronics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9222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smtClean="0"/>
              <a:t>R4-158143</a:t>
            </a:r>
            <a:endParaRPr lang="en-US" altLang="zh-CN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-1" y="-110"/>
            <a:ext cx="50618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#</a:t>
            </a:r>
            <a:r>
              <a:rPr lang="en-US" altLang="ja-JP" dirty="0" smtClean="0">
                <a:ea typeface="MS PGothic" pitchFamily="34" charset="-128"/>
              </a:rPr>
              <a:t>77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 smtClean="0"/>
              <a:t>Anaheim, CA, Nov 16</a:t>
            </a:r>
            <a:r>
              <a:rPr lang="en-GB" altLang="zh-CN" baseline="30000" dirty="0" smtClean="0"/>
              <a:t>th</a:t>
            </a:r>
            <a:r>
              <a:rPr lang="en-GB" altLang="zh-CN" dirty="0"/>
              <a:t> </a:t>
            </a:r>
            <a:r>
              <a:rPr lang="en-GB" altLang="zh-CN" dirty="0" smtClean="0"/>
              <a:t>– Nov 20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, 2015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Background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1059886" cy="5067354"/>
          </a:xfrm>
        </p:spPr>
        <p:txBody>
          <a:bodyPr>
            <a:normAutofit/>
          </a:bodyPr>
          <a:lstStyle/>
          <a:p>
            <a:r>
              <a:rPr lang="en-US" sz="2000" dirty="0" smtClean="0"/>
              <a:t>In Rel-13 eD2D, RAN4 needs to defined the following requirements for UE-NW relays</a:t>
            </a:r>
          </a:p>
          <a:p>
            <a:pPr lvl="1"/>
            <a:r>
              <a:rPr lang="en-US" sz="1600" dirty="0" smtClean="0"/>
              <a:t>SD-RSRP measurement accuracy requirement</a:t>
            </a:r>
          </a:p>
          <a:p>
            <a:pPr lvl="1"/>
            <a:r>
              <a:rPr lang="en-US" sz="1600" dirty="0" smtClean="0"/>
              <a:t>Relay selection / reselection</a:t>
            </a:r>
          </a:p>
          <a:p>
            <a:pPr lvl="1"/>
            <a:endParaRPr lang="en-US" sz="1600" dirty="0"/>
          </a:p>
          <a:p>
            <a:r>
              <a:rPr lang="en-US" sz="2000" dirty="0" smtClean="0"/>
              <a:t>Alignment results for minimum SNR for defining the SD-RSRP accuracy requirements</a:t>
            </a:r>
          </a:p>
          <a:p>
            <a:pPr lvl="1"/>
            <a:r>
              <a:rPr lang="en-US" sz="1600" dirty="0"/>
              <a:t>Simulation assumptions: R4-155193 and </a:t>
            </a:r>
            <a:r>
              <a:rPr lang="en-US" sz="1600" dirty="0" smtClean="0"/>
              <a:t>R4-156634</a:t>
            </a:r>
          </a:p>
          <a:p>
            <a:pPr lvl="1"/>
            <a:r>
              <a:rPr lang="en-US" sz="1600" dirty="0" smtClean="0"/>
              <a:t>Non-colliding; AWGN</a:t>
            </a:r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6630445"/>
              </p:ext>
            </p:extLst>
          </p:nvPr>
        </p:nvGraphicFramePr>
        <p:xfrm>
          <a:off x="1618343" y="3331027"/>
          <a:ext cx="4869542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8600"/>
                <a:gridCol w="2100942"/>
              </a:tblGrid>
              <a:tr h="132563">
                <a:tc>
                  <a:txBody>
                    <a:bodyPr/>
                    <a:lstStyle/>
                    <a:p>
                      <a:r>
                        <a:rPr lang="en-US" dirty="0" smtClean="0"/>
                        <a:t>Company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Minimum SNR (dB)</a:t>
                      </a:r>
                    </a:p>
                    <a:p>
                      <a:r>
                        <a:rPr lang="en-US" dirty="0" smtClean="0"/>
                        <a:t>(impairment</a:t>
                      </a:r>
                      <a:r>
                        <a:rPr lang="en-US" baseline="0" dirty="0" smtClean="0"/>
                        <a:t> results)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Intel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-2.8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Qualcomm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-1.7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Ericsson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Average +</a:t>
                      </a:r>
                      <a:r>
                        <a:rPr lang="en-US" baseline="0" dirty="0" smtClean="0"/>
                        <a:t> Margin ([0.8]dB)</a:t>
                      </a:r>
                      <a:endParaRPr lang="en-US" dirty="0" smtClean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[-1.5]</a:t>
                      </a:r>
                      <a:endParaRPr lang="en-US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0357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Proposals on SD-RSRP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109608"/>
            <a:ext cx="11234057" cy="5748391"/>
          </a:xfrm>
        </p:spPr>
        <p:txBody>
          <a:bodyPr>
            <a:normAutofit/>
          </a:bodyPr>
          <a:lstStyle/>
          <a:p>
            <a:r>
              <a:rPr lang="en-US" sz="2000" dirty="0" smtClean="0"/>
              <a:t>Proposal 1: SD-RSRP accuracy requirements are defined for AWGN and non-colliding PSDCH scenario</a:t>
            </a:r>
          </a:p>
          <a:p>
            <a:endParaRPr lang="en-US" sz="2000" dirty="0"/>
          </a:p>
          <a:p>
            <a:r>
              <a:rPr lang="en-US" sz="2000" dirty="0" smtClean="0"/>
              <a:t>Proposal 2: For SD-RSRP accuracy requirements, legacy RSRP accuracy requirements are reused with the following changes:</a:t>
            </a:r>
          </a:p>
          <a:p>
            <a:pPr lvl="1"/>
            <a:r>
              <a:rPr lang="en-US" sz="1800" dirty="0" smtClean="0"/>
              <a:t>SNR instead of SINR</a:t>
            </a:r>
          </a:p>
          <a:p>
            <a:pPr lvl="1"/>
            <a:r>
              <a:rPr lang="en-US" sz="1800" dirty="0" smtClean="0"/>
              <a:t>Minimum SNR at which the requirement can be met is [-1.5dB]</a:t>
            </a:r>
          </a:p>
          <a:p>
            <a:pPr lvl="1"/>
            <a:r>
              <a:rPr lang="en-US" sz="1800" dirty="0" smtClean="0"/>
              <a:t>Applicable to both absolute and relative accuracy requirements</a:t>
            </a:r>
          </a:p>
          <a:p>
            <a:pPr lvl="1"/>
            <a:r>
              <a:rPr lang="en-US" sz="1800" dirty="0"/>
              <a:t>FFS on </a:t>
            </a:r>
            <a:r>
              <a:rPr lang="en-US" sz="1800" dirty="0" smtClean="0"/>
              <a:t>if and how </a:t>
            </a:r>
            <a:r>
              <a:rPr lang="en-US" sz="1800" dirty="0"/>
              <a:t>to capture time separation of retransmissions when specifying the </a:t>
            </a:r>
            <a:r>
              <a:rPr lang="en-US" sz="1800" dirty="0" smtClean="0"/>
              <a:t>requirements</a:t>
            </a:r>
          </a:p>
          <a:p>
            <a:pPr lvl="1"/>
            <a:endParaRPr lang="en-US" sz="1800" dirty="0" smtClean="0"/>
          </a:p>
          <a:p>
            <a:r>
              <a:rPr lang="en-US" sz="2000" dirty="0"/>
              <a:t>Proposal 3: RAN4 shall resolve the FFS in RAN4#78</a:t>
            </a:r>
          </a:p>
          <a:p>
            <a:pPr lvl="1"/>
            <a:endParaRPr lang="en-US" dirty="0" smtClean="0"/>
          </a:p>
          <a:p>
            <a:endParaRPr lang="en-US" dirty="0"/>
          </a:p>
          <a:p>
            <a:pPr lvl="1"/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614105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Proposals on relay selection/reselection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109608"/>
            <a:ext cx="11234057" cy="5748391"/>
          </a:xfrm>
        </p:spPr>
        <p:txBody>
          <a:bodyPr>
            <a:normAutofit/>
          </a:bodyPr>
          <a:lstStyle/>
          <a:p>
            <a:r>
              <a:rPr lang="en-US" sz="2000" dirty="0" smtClean="0"/>
              <a:t>Proposal 3: RAN4 to define </a:t>
            </a:r>
            <a:r>
              <a:rPr lang="en-US" sz="2000" dirty="0" err="1" smtClean="0"/>
              <a:t>Tmeasure</a:t>
            </a:r>
            <a:r>
              <a:rPr lang="en-US" sz="2000" dirty="0" smtClean="0"/>
              <a:t> and </a:t>
            </a:r>
            <a:r>
              <a:rPr lang="en-US" sz="2000" dirty="0" err="1" smtClean="0"/>
              <a:t>Tevaluate</a:t>
            </a:r>
            <a:r>
              <a:rPr lang="en-US" sz="2000" dirty="0" smtClean="0"/>
              <a:t> for relay selection/reselection</a:t>
            </a:r>
          </a:p>
          <a:p>
            <a:pPr lvl="1"/>
            <a:r>
              <a:rPr lang="en-US" sz="1800" dirty="0" smtClean="0"/>
              <a:t>Assuming the connected relay UE and other candidate relay UEs are transmitting every discovery period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9266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1003</TotalTime>
  <Words>227</Words>
  <Application>Microsoft Office PowerPoint</Application>
  <PresentationFormat>Widescreen</PresentationFormat>
  <Paragraphs>41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MS PGothic</vt:lpstr>
      <vt:lpstr>宋体</vt:lpstr>
      <vt:lpstr>Arial</vt:lpstr>
      <vt:lpstr>Calibri</vt:lpstr>
      <vt:lpstr>Calibri Light</vt:lpstr>
      <vt:lpstr>Office Theme</vt:lpstr>
      <vt:lpstr>WF on RRM requirement for UE-NW relays</vt:lpstr>
      <vt:lpstr>Background</vt:lpstr>
      <vt:lpstr>Proposals on SD-RSRP</vt:lpstr>
      <vt:lpstr>Proposals on relay selection/reselection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Qualcomm User</cp:lastModifiedBy>
  <cp:revision>129</cp:revision>
  <dcterms:created xsi:type="dcterms:W3CDTF">2014-10-07T03:17:11Z</dcterms:created>
  <dcterms:modified xsi:type="dcterms:W3CDTF">2015-11-20T20:56:29Z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