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0" autoAdjust="0"/>
    <p:restoredTop sz="94660"/>
  </p:normalViewPr>
  <p:slideViewPr>
    <p:cSldViewPr snapToGrid="0">
      <p:cViewPr varScale="1">
        <p:scale>
          <a:sx n="91" d="100"/>
          <a:sy n="91" d="100"/>
        </p:scale>
        <p:origin x="4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314D5-BCB5-4450-BB01-AB86064B9FB5}" type="datetimeFigureOut">
              <a:rPr lang="en-US" smtClean="0"/>
              <a:t>11/9/2015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5" y="313816"/>
            <a:ext cx="8536488" cy="715581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#77				</a:t>
            </a: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R4-158064</a:t>
            </a: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</a:p>
          <a:p>
            <a:pPr>
              <a:tabLst>
                <a:tab pos="4590574" algn="r"/>
              </a:tabLst>
            </a:pPr>
            <a:r>
              <a:rPr lang="en-US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November 16</a:t>
            </a:r>
            <a:r>
              <a:rPr lang="en-US" sz="135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‒ 20</a:t>
            </a:r>
            <a:r>
              <a:rPr lang="en-US" sz="1350" b="1" baseline="30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</a:t>
            </a:r>
            <a:r>
              <a:rPr lang="en-US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2015</a:t>
            </a:r>
            <a:endParaRPr lang="en-US" sz="825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Anaheim, US</a:t>
            </a:r>
            <a:endParaRPr lang="en-US" sz="825" b="1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638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7.45</a:t>
            </a:r>
            <a:endParaRPr lang="en-US" sz="105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</a:t>
            </a: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for:</a:t>
            </a:r>
            <a:r>
              <a:rPr lang="en-U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Discussion</a:t>
            </a:r>
            <a:endParaRPr lang="en-US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774714"/>
            <a:ext cx="8312027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Potential solutions for antenna </a:t>
            </a: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isolation</a:t>
            </a: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Qualcomm Incorporated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 points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Key objectives</a:t>
            </a:r>
            <a:r>
              <a:rPr lang="en-US" dirty="0" smtClean="0"/>
              <a:t> irrespective of the actual value of antenna isolation to be assumed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 smtClean="0"/>
              <a:t>A specification from which expected radiated performance can easily be derived (i.e., just by adding a fixed antenna gain)</a:t>
            </a:r>
          </a:p>
          <a:p>
            <a:pPr lvl="1"/>
            <a:r>
              <a:rPr lang="en-US" dirty="0" smtClean="0"/>
              <a:t>Radiated testing can be a solution here, but some disadvantage (see #2)</a:t>
            </a:r>
          </a:p>
          <a:p>
            <a:pPr lvl="1"/>
            <a:r>
              <a:rPr lang="en-US" dirty="0" smtClean="0"/>
              <a:t>Does this need to be tested or is guidance enough?  Testing is beneficial to validate the implementation without having to rely on an antenna system.  </a:t>
            </a:r>
          </a:p>
          <a:p>
            <a:pPr lvl="2"/>
            <a:r>
              <a:rPr lang="en-US" dirty="0" smtClean="0"/>
              <a:t>However, without an antenna system, the validation is not entirely precise since it is against a specification that had an antenna isolation assumption built in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 smtClean="0"/>
              <a:t>A specification that allows the chipset and handset to be validated independently of the antenna system (since the antenna design may come much later and from separate entity)</a:t>
            </a:r>
          </a:p>
          <a:p>
            <a:pPr lvl="1"/>
            <a:r>
              <a:rPr lang="en-US" dirty="0" smtClean="0"/>
              <a:t>Implies that radiated testing alone would not be a workable solution.  Will always need some sort of conducted test instead of or in addition to radiated.</a:t>
            </a:r>
          </a:p>
          <a:p>
            <a:pPr lvl="1"/>
            <a:r>
              <a:rPr lang="en-US" dirty="0" smtClean="0"/>
              <a:t>Does this include verification of the phone design sans antenna?  i.e., including PCB coupling, </a:t>
            </a:r>
            <a:r>
              <a:rPr lang="en-US" dirty="0" err="1" smtClean="0"/>
              <a:t>etc</a:t>
            </a:r>
            <a:r>
              <a:rPr lang="en-US" dirty="0" smtClean="0"/>
              <a:t>?  Is that a meaningful objective?  For whom?</a:t>
            </a:r>
          </a:p>
          <a:p>
            <a:pPr marL="385763" indent="-385763">
              <a:buFont typeface="+mj-lt"/>
              <a:buAutoNum type="arabicPeriod"/>
            </a:pPr>
            <a:r>
              <a:rPr lang="en-US" dirty="0" smtClean="0"/>
              <a:t>Alignment of test procedure to core requirement (vice versa doesn’t make sense)</a:t>
            </a:r>
          </a:p>
          <a:p>
            <a:pPr lvl="1"/>
            <a:r>
              <a:rPr lang="en-US" dirty="0" smtClean="0"/>
              <a:t>Appears to be a RAN5 discussion, but perhaps with guidance from RAN4</a:t>
            </a:r>
          </a:p>
          <a:p>
            <a:pPr lvl="1"/>
            <a:r>
              <a:rPr lang="en-US" dirty="0" smtClean="0"/>
              <a:t>Recognize that there are often very good reasons why test procedure and core requirement are not always the same (usually test time and complexity), but again, this is RAN5 judgment</a:t>
            </a:r>
          </a:p>
          <a:p>
            <a:pPr marL="385763" indent="-385763">
              <a:buFont typeface="+mj-lt"/>
              <a:buAutoNum type="arabicPeriod"/>
            </a:pPr>
            <a:r>
              <a:rPr lang="en-US" strike="sngStrike" dirty="0" smtClean="0"/>
              <a:t>Reduce </a:t>
            </a:r>
            <a:r>
              <a:rPr lang="en-US" strike="sngStrike" dirty="0" err="1" smtClean="0"/>
              <a:t>refsens</a:t>
            </a:r>
            <a:r>
              <a:rPr lang="en-US" strike="sngStrike" dirty="0" smtClean="0"/>
              <a:t>, MSD margins in specification</a:t>
            </a:r>
          </a:p>
          <a:p>
            <a:pPr lvl="1"/>
            <a:r>
              <a:rPr lang="en-US" dirty="0" smtClean="0"/>
              <a:t>Is this really an objective, or is it a byproduct?  If this is truly an objective, I recommend it be taken on in a broader context by its proponents.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025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solutions</a:t>
            </a:r>
            <a:br>
              <a:rPr lang="en-US" dirty="0" smtClean="0"/>
            </a:br>
            <a:r>
              <a:rPr lang="en-US" sz="2800" i="1" dirty="0" smtClean="0"/>
              <a:t>(none of which are perfect)</a:t>
            </a:r>
            <a:endParaRPr lang="en-US" sz="28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Conducted testing solutions</a:t>
            </a:r>
          </a:p>
          <a:p>
            <a:pPr lvl="1"/>
            <a:r>
              <a:rPr lang="en-US" dirty="0" smtClean="0"/>
              <a:t>Revise the core specifications to include antenna port isolation assumption that is built on isolation available without the antenna system (i.e., PCB)</a:t>
            </a:r>
          </a:p>
          <a:p>
            <a:pPr lvl="2"/>
            <a:r>
              <a:rPr lang="en-US" dirty="0" smtClean="0"/>
              <a:t>This would enable validation of the platform without antenna system</a:t>
            </a:r>
          </a:p>
          <a:p>
            <a:pPr lvl="2"/>
            <a:r>
              <a:rPr lang="en-US" dirty="0" smtClean="0"/>
              <a:t>This would </a:t>
            </a:r>
            <a:r>
              <a:rPr lang="en-US" i="1" dirty="0" smtClean="0"/>
              <a:t>not</a:t>
            </a:r>
            <a:r>
              <a:rPr lang="en-US" dirty="0" smtClean="0"/>
              <a:t> provide a good estimate of fielded performance with an antenna</a:t>
            </a:r>
          </a:p>
          <a:p>
            <a:pPr lvl="3"/>
            <a:r>
              <a:rPr lang="en-US" dirty="0" smtClean="0"/>
              <a:t>Therefore, this test might be more useful to chipset vendor and maybe handset vendor, but would not be meaningful to an operator.  Perhaps not appropriate as a 3GPP requirement.</a:t>
            </a:r>
          </a:p>
          <a:p>
            <a:r>
              <a:rPr lang="en-US" dirty="0" smtClean="0"/>
              <a:t>Two specs</a:t>
            </a:r>
          </a:p>
          <a:p>
            <a:pPr lvl="1"/>
            <a:r>
              <a:rPr lang="en-US" dirty="0" smtClean="0"/>
              <a:t>One spec to address the conducted aspect and a second aspect to address the radiated aspect, either directly or indirectly</a:t>
            </a:r>
          </a:p>
          <a:p>
            <a:pPr lvl="2"/>
            <a:r>
              <a:rPr lang="en-US" dirty="0" smtClean="0"/>
              <a:t>In general, it is not advisable to have two specs for the same thing</a:t>
            </a:r>
          </a:p>
          <a:p>
            <a:pPr lvl="2"/>
            <a:r>
              <a:rPr lang="en-US" dirty="0" smtClean="0"/>
              <a:t>Have we doubled the work?  What have we gained?  Will devices work better now as a result?  Or have we simply created more work for little to no benefit?</a:t>
            </a:r>
          </a:p>
          <a:p>
            <a:r>
              <a:rPr lang="en-US" dirty="0" smtClean="0"/>
              <a:t>Remove testing of some specs</a:t>
            </a:r>
          </a:p>
          <a:p>
            <a:pPr lvl="1"/>
            <a:r>
              <a:rPr lang="en-US" dirty="0" smtClean="0"/>
              <a:t>For those specs that are highly dependent on antenna isolation (MSD, harmonic), the testing is of limited value, especially if the MSD is very high</a:t>
            </a:r>
          </a:p>
          <a:p>
            <a:r>
              <a:rPr lang="en-US" dirty="0" smtClean="0"/>
              <a:t>Retain the status quo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6102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4617</TotalTime>
  <Words>503</Words>
  <Application>Microsoft Office PowerPoint</Application>
  <PresentationFormat>On-screen Show (4:3)</PresentationFormat>
  <Paragraphs>35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Discussion points</vt:lpstr>
      <vt:lpstr>Potential solutions (none of which are perfect)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Fong, Gene</cp:lastModifiedBy>
  <cp:revision>15</cp:revision>
  <cp:lastPrinted>2015-11-02T18:42:05Z</cp:lastPrinted>
  <dcterms:created xsi:type="dcterms:W3CDTF">2015-10-30T15:37:37Z</dcterms:created>
  <dcterms:modified xsi:type="dcterms:W3CDTF">2015-11-09T20:14:25Z</dcterms:modified>
</cp:coreProperties>
</file>