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76079" autoAdjust="0"/>
  </p:normalViewPr>
  <p:slideViewPr>
    <p:cSldViewPr>
      <p:cViewPr>
        <p:scale>
          <a:sx n="69" d="100"/>
          <a:sy n="69" d="100"/>
        </p:scale>
        <p:origin x="-1032" y="-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59F928-493D-4325-AC87-654F97226D30}" type="datetimeFigureOut">
              <a:rPr kumimoji="1" lang="ja-JP" altLang="en-US" smtClean="0"/>
              <a:t>2015/11/9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FA6C68-E1A1-463A-AA0E-D4F0FB8081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1799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FA6C68-E1A1-463A-AA0E-D4F0FB8081A2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0081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coexistence evaluation  for NB-IOT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Ericsson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381000"/>
            <a:ext cx="868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3GPP TSG-RAN WG4 Meeting #77			R4-157650</a:t>
            </a:r>
            <a:endParaRPr lang="en-US" sz="2400" b="1" dirty="0" smtClean="0"/>
          </a:p>
          <a:p>
            <a:r>
              <a:rPr lang="en-GB" sz="2400" b="1" dirty="0" smtClean="0"/>
              <a:t>Anaheim, CA, US</a:t>
            </a:r>
            <a:r>
              <a:rPr lang="pt-BR" sz="2400" b="1" dirty="0" smtClean="0"/>
              <a:t>, </a:t>
            </a:r>
            <a:r>
              <a:rPr lang="en-GB" sz="2400" b="1" dirty="0" smtClean="0"/>
              <a:t>16-20 Nov, 2015</a:t>
            </a:r>
            <a:endParaRPr 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hangingPunct="0"/>
            <a:r>
              <a:rPr lang="en-US" dirty="0"/>
              <a:t>In RAN plenary #69 a new work item was approved for the support of massive number of devices in narrow bandwidth </a:t>
            </a:r>
            <a:r>
              <a:rPr lang="en-US" dirty="0" smtClean="0"/>
              <a:t>[</a:t>
            </a:r>
            <a:r>
              <a:rPr lang="en-US" dirty="0"/>
              <a:t>RP-151621</a:t>
            </a:r>
            <a:r>
              <a:rPr lang="en-US" dirty="0" smtClean="0"/>
              <a:t>]. </a:t>
            </a:r>
            <a:r>
              <a:rPr lang="en-US" dirty="0"/>
              <a:t>The </a:t>
            </a:r>
            <a:r>
              <a:rPr lang="en-GB" dirty="0"/>
              <a:t>objective is to specify a radio access for cellular internet of things, based to a great extent on a non-backward-compatible variant of </a:t>
            </a:r>
            <a:r>
              <a:rPr lang="en-GB" dirty="0" smtClean="0"/>
              <a:t>E-UTRA.</a:t>
            </a:r>
            <a:endParaRPr lang="en-US" dirty="0"/>
          </a:p>
          <a:p>
            <a:pPr hangingPunct="0"/>
            <a:r>
              <a:rPr lang="en-GB" dirty="0"/>
              <a:t>During RAN4#76bis meeting, a work plan </a:t>
            </a:r>
            <a:r>
              <a:rPr lang="en-GB" dirty="0" smtClean="0"/>
              <a:t>[</a:t>
            </a:r>
            <a:r>
              <a:rPr lang="en-US" dirty="0"/>
              <a:t>R4-156255</a:t>
            </a:r>
            <a:r>
              <a:rPr lang="en-GB" dirty="0" smtClean="0"/>
              <a:t>] </a:t>
            </a:r>
            <a:r>
              <a:rPr lang="en-GB" dirty="0"/>
              <a:t>relative to this work item has been agreed. This work plan mentions more particularly that coexistence study should be finalized at RAN4#77 meeting. </a:t>
            </a:r>
            <a:endParaRPr lang="en-US" dirty="0"/>
          </a:p>
          <a:p>
            <a:r>
              <a:rPr lang="en-US" dirty="0"/>
              <a:t>In this contribution, we present </a:t>
            </a:r>
            <a:r>
              <a:rPr lang="en-US" dirty="0" smtClean="0"/>
              <a:t>a </a:t>
            </a:r>
            <a:r>
              <a:rPr lang="en-US" dirty="0"/>
              <a:t>way forward to finalize this coexistence evaluation.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Way forward </a:t>
            </a:r>
            <a:r>
              <a:rPr lang="en-US" dirty="0"/>
              <a:t>coexistence evaluation  for NB-IOT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US" dirty="0"/>
              <a:t>Approve coexistence assumptions and methodology for </a:t>
            </a:r>
            <a:r>
              <a:rPr lang="en-US" dirty="0" smtClean="0"/>
              <a:t>standalone, </a:t>
            </a:r>
            <a:r>
              <a:rPr lang="en-US" dirty="0"/>
              <a:t>guard-band and in-band operations </a:t>
            </a:r>
            <a:r>
              <a:rPr lang="en-US" dirty="0" smtClean="0"/>
              <a:t>([</a:t>
            </a:r>
            <a:r>
              <a:rPr lang="en-US" dirty="0"/>
              <a:t>R4-157645</a:t>
            </a:r>
            <a:r>
              <a:rPr lang="en-US" dirty="0" smtClean="0"/>
              <a:t>] and [</a:t>
            </a:r>
            <a:r>
              <a:rPr lang="en-US" dirty="0"/>
              <a:t>R4-157646</a:t>
            </a:r>
            <a:r>
              <a:rPr lang="en-US" dirty="0" smtClean="0"/>
              <a:t>]).</a:t>
            </a:r>
            <a:endParaRPr lang="en-US" dirty="0"/>
          </a:p>
          <a:p>
            <a:pPr lvl="0" hangingPunct="0"/>
            <a:r>
              <a:rPr lang="en-US" dirty="0"/>
              <a:t>Collect all coexistence results </a:t>
            </a:r>
            <a:r>
              <a:rPr lang="en-US" dirty="0" smtClean="0"/>
              <a:t>in </a:t>
            </a:r>
            <a:r>
              <a:rPr lang="en-US" dirty="0"/>
              <a:t>the proposed excel file </a:t>
            </a:r>
            <a:r>
              <a:rPr lang="en-US" dirty="0" smtClean="0"/>
              <a:t>[</a:t>
            </a:r>
            <a:r>
              <a:rPr lang="en-US" dirty="0"/>
              <a:t>R4-157651</a:t>
            </a:r>
            <a:r>
              <a:rPr lang="en-US" dirty="0" smtClean="0"/>
              <a:t>].</a:t>
            </a:r>
            <a:endParaRPr lang="en-US" dirty="0"/>
          </a:p>
          <a:p>
            <a:pPr lvl="0" hangingPunct="0"/>
            <a:r>
              <a:rPr lang="en-US" dirty="0" smtClean="0"/>
              <a:t>Conclude on </a:t>
            </a:r>
            <a:r>
              <a:rPr lang="en-US" smtClean="0"/>
              <a:t>and finalize coexistence </a:t>
            </a:r>
            <a:r>
              <a:rPr lang="en-US" dirty="0" smtClean="0"/>
              <a:t>study.</a:t>
            </a:r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160</Words>
  <Application>Microsoft Office PowerPoint</Application>
  <PresentationFormat>On-screen Show (4:3)</PresentationFormat>
  <Paragraphs>15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coexistence evaluation  for NB-IOT</vt:lpstr>
      <vt:lpstr>Background</vt:lpstr>
      <vt:lpstr>Way forward coexistence evaluation  for NB-IOT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Tan, Jun 1. (Nokia - US/Arlington Heights)</dc:creator>
  <cp:lastModifiedBy>Dominique Everaere</cp:lastModifiedBy>
  <cp:revision>26</cp:revision>
  <dcterms:created xsi:type="dcterms:W3CDTF">2006-08-16T00:00:00Z</dcterms:created>
  <dcterms:modified xsi:type="dcterms:W3CDTF">2015-11-09T13:19:11Z</dcterms:modified>
</cp:coreProperties>
</file>