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762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28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14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170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2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08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12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94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34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17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B3A2F-920A-477C-8D27-A274AFEE08E8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C831B-17D3-45B5-8635-250E39198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02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AWS extension UE REFSENS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/>
              <a:t>T-Mobile </a:t>
            </a:r>
            <a:r>
              <a:rPr lang="en-US" dirty="0" smtClean="0"/>
              <a:t>USA, Qualcomm, </a:t>
            </a:r>
            <a:r>
              <a:rPr lang="en-US" dirty="0"/>
              <a:t>AT&amp;T, Bell Mobility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683195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dirty="0"/>
              <a:t>R4-156896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570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B66 UE REFSENS is 0.5dB relaxation compared to B4 UE REFSENS</a:t>
            </a:r>
          </a:p>
          <a:p>
            <a:r>
              <a:rPr lang="en-US" dirty="0" smtClean="0"/>
              <a:t>B4 UE REFSENS minimum requirement is kept as in TS 36.101</a:t>
            </a:r>
          </a:p>
          <a:p>
            <a:r>
              <a:rPr lang="en-US" dirty="0" smtClean="0"/>
              <a:t>A NOTE is added in the out-of-band blocking table</a:t>
            </a:r>
          </a:p>
          <a:p>
            <a:pPr lvl="1"/>
            <a:r>
              <a:rPr lang="en-GB" dirty="0"/>
              <a:t>NOTE 3:  For the UE that supports both Band 4 and Band 66, the out-of-blocking frequency range shall be defined relative to </a:t>
            </a:r>
            <a:r>
              <a:rPr lang="en-GB" dirty="0" err="1"/>
              <a:t>F</a:t>
            </a:r>
            <a:r>
              <a:rPr lang="en-GB" baseline="-25000" dirty="0" err="1"/>
              <a:t>DL_low</a:t>
            </a:r>
            <a:r>
              <a:rPr lang="en-GB" baseline="-25000" dirty="0"/>
              <a:t> </a:t>
            </a:r>
            <a:r>
              <a:rPr lang="en-GB" dirty="0"/>
              <a:t>and </a:t>
            </a:r>
            <a:r>
              <a:rPr lang="en-GB" dirty="0" err="1"/>
              <a:t>F</a:t>
            </a:r>
            <a:r>
              <a:rPr lang="en-GB" baseline="-25000" dirty="0" err="1"/>
              <a:t>DL_high</a:t>
            </a:r>
            <a:r>
              <a:rPr lang="en-GB" baseline="-25000" dirty="0"/>
              <a:t> </a:t>
            </a:r>
            <a:r>
              <a:rPr lang="en-GB" dirty="0"/>
              <a:t>frequency values of Band 66.</a:t>
            </a:r>
            <a:endParaRPr lang="en-US" dirty="0"/>
          </a:p>
          <a:p>
            <a:r>
              <a:rPr lang="en-US" dirty="0" smtClean="0"/>
              <a:t>A requirement is introduced in TS 36.101</a:t>
            </a:r>
          </a:p>
          <a:p>
            <a:pPr lvl="1"/>
            <a:r>
              <a:rPr lang="en-GB" dirty="0"/>
              <a:t>NOTE 4:   A UE that complies with the E-UTRA Band </a:t>
            </a:r>
            <a:r>
              <a:rPr lang="en-GB" dirty="0" smtClean="0"/>
              <a:t>66 </a:t>
            </a:r>
            <a:r>
              <a:rPr lang="en-GB" dirty="0"/>
              <a:t>minimum requirements in this specification shall also comply with the E-UTRA Band </a:t>
            </a:r>
            <a:r>
              <a:rPr lang="en-GB" dirty="0" smtClean="0"/>
              <a:t>4 </a:t>
            </a:r>
            <a:r>
              <a:rPr lang="en-GB" dirty="0"/>
              <a:t>minimum requirements.</a:t>
            </a:r>
            <a:endParaRPr lang="sv-SE" dirty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898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118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AWS extension UE REFSENS</vt:lpstr>
      <vt:lpstr>WF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AWS extension RX requriements</dc:title>
  <dc:creator>Ericsson</dc:creator>
  <cp:lastModifiedBy>Ericsson</cp:lastModifiedBy>
  <cp:revision>11</cp:revision>
  <dcterms:created xsi:type="dcterms:W3CDTF">2015-10-15T12:40:22Z</dcterms:created>
  <dcterms:modified xsi:type="dcterms:W3CDTF">2015-10-16T10:57:32Z</dcterms:modified>
</cp:coreProperties>
</file>