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0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eD2D Rx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Qualcomm </a:t>
            </a:r>
            <a:r>
              <a:rPr lang="en-US" dirty="0" smtClean="0"/>
              <a:t>Incorporated, LG Electronics</a:t>
            </a:r>
            <a:r>
              <a:rPr lang="en-US" smtClean="0"/>
              <a:t>, </a:t>
            </a:r>
            <a:r>
              <a:rPr lang="en-US" smtClean="0"/>
              <a:t>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R4-156859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76bis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Sophia </a:t>
            </a:r>
            <a:r>
              <a:rPr lang="en-GB" altLang="zh-CN" dirty="0" err="1" smtClean="0"/>
              <a:t>Antipolis</a:t>
            </a:r>
            <a:r>
              <a:rPr lang="en-GB" altLang="zh-CN" dirty="0" smtClean="0"/>
              <a:t>, France, Oct. 12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Oct. 16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059886" cy="5067354"/>
          </a:xfrm>
        </p:spPr>
        <p:txBody>
          <a:bodyPr/>
          <a:lstStyle/>
          <a:p>
            <a:r>
              <a:rPr lang="en-US" dirty="0" smtClean="0"/>
              <a:t>In Rel-13, we agreed on D2D-WAN concurrent operation for the following bands</a:t>
            </a:r>
          </a:p>
          <a:p>
            <a:pPr lvl="1"/>
            <a:r>
              <a:rPr lang="en-US" dirty="0" smtClean="0"/>
              <a:t>D2D-WAN </a:t>
            </a:r>
            <a:r>
              <a:rPr lang="en-US" dirty="0"/>
              <a:t>for MCC operation : Band 2 + Band 4</a:t>
            </a:r>
          </a:p>
          <a:p>
            <a:pPr lvl="1"/>
            <a:r>
              <a:rPr lang="en-US" dirty="0" smtClean="0"/>
              <a:t>D2D-WAN </a:t>
            </a:r>
            <a:r>
              <a:rPr lang="en-US" dirty="0"/>
              <a:t>for MCC operation : Band 28 (PS in Korea) + Band 1</a:t>
            </a:r>
          </a:p>
          <a:p>
            <a:endParaRPr lang="en-US" dirty="0" smtClean="0"/>
          </a:p>
          <a:p>
            <a:r>
              <a:rPr lang="en-US" dirty="0" smtClean="0"/>
              <a:t>It was agreed to specify the UE </a:t>
            </a:r>
            <a:r>
              <a:rPr lang="en-US" dirty="0"/>
              <a:t>RF requirements for </a:t>
            </a:r>
            <a:r>
              <a:rPr lang="en-US" dirty="0" smtClean="0"/>
              <a:t>the following scenarios</a:t>
            </a:r>
            <a:endParaRPr lang="en-US" dirty="0"/>
          </a:p>
          <a:p>
            <a:pPr lvl="1"/>
            <a:r>
              <a:rPr lang="en-US" dirty="0" smtClean="0"/>
              <a:t>D2D </a:t>
            </a:r>
            <a:r>
              <a:rPr lang="en-US" dirty="0"/>
              <a:t>is at most of one component carrier (PCC or SCC or non-serving carrier)</a:t>
            </a:r>
          </a:p>
          <a:p>
            <a:pPr lvl="1"/>
            <a:r>
              <a:rPr lang="en-US" dirty="0" smtClean="0"/>
              <a:t>UE </a:t>
            </a:r>
            <a:r>
              <a:rPr lang="en-US" dirty="0"/>
              <a:t>can be configured with PCC and/or SCC(s)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357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5370"/>
            <a:ext cx="10515600" cy="61092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8"/>
            <a:ext cx="11234057" cy="5191801"/>
          </a:xfrm>
        </p:spPr>
        <p:txBody>
          <a:bodyPr>
            <a:normAutofit/>
          </a:bodyPr>
          <a:lstStyle/>
          <a:p>
            <a:r>
              <a:rPr lang="en-US" dirty="0" smtClean="0"/>
              <a:t>Proposal 1: For </a:t>
            </a:r>
            <a:r>
              <a:rPr lang="en-US" dirty="0"/>
              <a:t>concurrent D2D-WAN support, it is expected that the UE is required to meet the individual requirements of D2D and WAN separately.</a:t>
            </a:r>
          </a:p>
          <a:p>
            <a:endParaRPr lang="en-US" dirty="0"/>
          </a:p>
          <a:p>
            <a:r>
              <a:rPr lang="en-US" dirty="0" smtClean="0"/>
              <a:t>Proposal 2: For </a:t>
            </a:r>
            <a:r>
              <a:rPr lang="en-US" dirty="0"/>
              <a:t>concurrent D2D-WAN, when D2D reception is on </a:t>
            </a:r>
            <a:r>
              <a:rPr lang="en-US" dirty="0" smtClean="0"/>
              <a:t>PCC</a:t>
            </a:r>
          </a:p>
          <a:p>
            <a:pPr lvl="1"/>
            <a:r>
              <a:rPr lang="en-US" dirty="0" smtClean="0"/>
              <a:t>Additional eD2D RX requirements </a:t>
            </a:r>
            <a:r>
              <a:rPr lang="en-US" altLang="ko-KR" dirty="0"/>
              <a:t>in </a:t>
            </a:r>
            <a:r>
              <a:rPr lang="en-US" altLang="ko-KR" dirty="0" smtClean="0"/>
              <a:t>Rel-13 </a:t>
            </a:r>
            <a:r>
              <a:rPr lang="en-US" dirty="0" smtClean="0"/>
              <a:t>are FFS</a:t>
            </a:r>
          </a:p>
          <a:p>
            <a:pPr lvl="1"/>
            <a:endParaRPr lang="en-US" dirty="0"/>
          </a:p>
          <a:p>
            <a:r>
              <a:rPr lang="en-US" dirty="0" smtClean="0"/>
              <a:t>Proposal 3: For </a:t>
            </a:r>
            <a:r>
              <a:rPr lang="en-US" dirty="0"/>
              <a:t>concurrent D2D-WAN, when D2D reception is on SCC / non-serving </a:t>
            </a:r>
            <a:r>
              <a:rPr lang="en-US" dirty="0" smtClean="0"/>
              <a:t>cell</a:t>
            </a:r>
          </a:p>
          <a:p>
            <a:pPr lvl="1"/>
            <a:r>
              <a:rPr lang="en-US" dirty="0" smtClean="0"/>
              <a:t>Additional eD2D </a:t>
            </a:r>
            <a:r>
              <a:rPr lang="en-US" dirty="0"/>
              <a:t>REFSENS Rx requirements </a:t>
            </a:r>
            <a:r>
              <a:rPr lang="en-US" dirty="0" smtClean="0"/>
              <a:t>are </a:t>
            </a:r>
            <a:r>
              <a:rPr lang="en-US" dirty="0"/>
              <a:t>to be defined in Rel-13</a:t>
            </a:r>
          </a:p>
          <a:p>
            <a:pPr lvl="1"/>
            <a:r>
              <a:rPr lang="en-US" dirty="0"/>
              <a:t>Other D2D Rx requirements in Rel-13 are </a:t>
            </a:r>
            <a:r>
              <a:rPr lang="en-US" dirty="0" smtClean="0"/>
              <a:t>FFS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194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MS PGothic</vt:lpstr>
      <vt:lpstr>宋体</vt:lpstr>
      <vt:lpstr>Arial</vt:lpstr>
      <vt:lpstr>Calibri</vt:lpstr>
      <vt:lpstr>Calibri Light</vt:lpstr>
      <vt:lpstr>Office Theme</vt:lpstr>
      <vt:lpstr>WF on eD2D Rx requirements</vt:lpstr>
      <vt:lpstr>Background</vt:lpstr>
      <vt:lpstr>Proposals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Qualcomm User</cp:lastModifiedBy>
  <cp:revision>69</cp:revision>
  <dcterms:created xsi:type="dcterms:W3CDTF">2014-10-07T03:17:11Z</dcterms:created>
  <dcterms:modified xsi:type="dcterms:W3CDTF">2015-10-16T08:59:44Z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