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61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67" autoAdjust="0"/>
    <p:restoredTop sz="94660"/>
  </p:normalViewPr>
  <p:slideViewPr>
    <p:cSldViewPr>
      <p:cViewPr varScale="1">
        <p:scale>
          <a:sx n="81" d="100"/>
          <a:sy n="81" d="100"/>
        </p:scale>
        <p:origin x="-90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019FC-D238-4CBF-BDAF-36A6717D16A6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5C38E-CF99-4036-A17C-7746BCCC31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492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sz="4000" dirty="0">
                <a:ea typeface="MS PGothic" pitchFamily="34" charset="-128"/>
              </a:rPr>
              <a:t>WF on declared EIS value for OTA sensitivity requirement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rgbClr val="898989"/>
                </a:solidFill>
                <a:ea typeface="MS PGothic" pitchFamily="34" charset="-128"/>
              </a:rPr>
              <a:t>NTT DOCOMO,INC., </a:t>
            </a:r>
            <a:r>
              <a:rPr lang="en-GB" altLang="ja-JP" dirty="0" err="1" smtClean="0"/>
              <a:t>TeliaSonera</a:t>
            </a:r>
            <a:r>
              <a:rPr lang="en-GB" altLang="ja-JP" dirty="0" smtClean="0"/>
              <a:t>, </a:t>
            </a:r>
            <a:endParaRPr lang="ja-JP" altLang="en-US" dirty="0" smtClean="0">
              <a:solidFill>
                <a:srgbClr val="898989"/>
              </a:solidFill>
              <a:ea typeface="MS PGothic" pitchFamily="34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539750" y="404813"/>
            <a:ext cx="84248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3GPP TSG-RAN WG4 Meeting #</a:t>
            </a:r>
            <a:r>
              <a:rPr lang="en-US" altLang="ja-JP" sz="1800" dirty="0" smtClean="0"/>
              <a:t>76-bis</a:t>
            </a:r>
            <a:r>
              <a:rPr lang="en-US" altLang="ja-JP" sz="1800" dirty="0"/>
              <a:t>				</a:t>
            </a:r>
            <a:r>
              <a:rPr lang="en-US" altLang="ja-JP" sz="1800" dirty="0" smtClean="0"/>
              <a:t>R4-156817</a:t>
            </a:r>
            <a:endParaRPr lang="en-US" altLang="ja-JP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Sophia </a:t>
            </a:r>
            <a:r>
              <a:rPr lang="en-US" altLang="ja-JP" sz="1800" dirty="0" err="1"/>
              <a:t>Antipolis</a:t>
            </a:r>
            <a:r>
              <a:rPr lang="en-US" altLang="ja-JP" sz="1800" dirty="0"/>
              <a:t>, France, 12 – 16 Oct, 2015			Agenda </a:t>
            </a:r>
            <a:r>
              <a:rPr lang="en-US" altLang="ja-JP" sz="1800" dirty="0" smtClean="0"/>
              <a:t>7.2.3</a:t>
            </a:r>
            <a:r>
              <a:rPr lang="en-US" altLang="ja-JP" sz="1800" dirty="0"/>
              <a:t>.</a:t>
            </a:r>
            <a:r>
              <a:rPr lang="en-US" altLang="ja-JP" sz="1800" dirty="0" smtClean="0"/>
              <a:t>1</a:t>
            </a:r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val="386469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a typeface="MS PGothic" pitchFamily="34" charset="-128"/>
              </a:rPr>
              <a:t>Background</a:t>
            </a:r>
            <a:endParaRPr lang="ja-JP" altLang="en-US" smtClean="0">
              <a:ea typeface="MS PGothic" pitchFamily="34" charset="-128"/>
            </a:endParaRPr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ja-JP" dirty="0"/>
              <a:t>TP on OTA sensitivity [1] was </a:t>
            </a:r>
            <a:r>
              <a:rPr lang="en-US" altLang="ja-JP" dirty="0" smtClean="0"/>
              <a:t>agreed at RAN4#76, and captured in TR37.842[2].</a:t>
            </a:r>
          </a:p>
          <a:p>
            <a:pPr lvl="1">
              <a:defRPr/>
            </a:pPr>
            <a:r>
              <a:rPr lang="en-US" altLang="ja-JP" dirty="0" smtClean="0"/>
              <a:t>There was a open issue as below</a:t>
            </a:r>
          </a:p>
          <a:p>
            <a:pPr marL="914400" lvl="1" indent="-514350">
              <a:buFont typeface="+mj-lt"/>
              <a:buAutoNum type="arabicPeriod"/>
              <a:defRPr/>
            </a:pPr>
            <a:r>
              <a:rPr lang="en-US" altLang="ja-JP" sz="2000" i="1" dirty="0"/>
              <a:t>It is FFS whether the EIS declarations will be subject to an upper limit to the value that can be declared.</a:t>
            </a:r>
            <a:endParaRPr lang="en-US" altLang="ja-JP" sz="2000" i="1" dirty="0" smtClean="0"/>
          </a:p>
          <a:p>
            <a:pPr>
              <a:defRPr/>
            </a:pPr>
            <a:r>
              <a:rPr lang="en-US" altLang="ja-JP" dirty="0" smtClean="0"/>
              <a:t>According to above and on-line[3]/off-line discussion in RAN4#76bis, WF is presented in following slides.</a:t>
            </a:r>
          </a:p>
        </p:txBody>
      </p:sp>
    </p:spTree>
    <p:extLst>
      <p:ext uri="{BB962C8B-B14F-4D97-AF65-F5344CB8AC3E}">
        <p14:creationId xmlns:p14="http://schemas.microsoft.com/office/powerpoint/2010/main" val="347993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ea typeface="MS PGothic" pitchFamily="34" charset="-128"/>
              </a:rPr>
              <a:t>WF</a:t>
            </a:r>
            <a:endParaRPr lang="ja-JP" altLang="en-US" dirty="0" smtClean="0">
              <a:ea typeface="MS PGothic" pitchFamily="34" charset="-128"/>
            </a:endParaRPr>
          </a:p>
        </p:txBody>
      </p:sp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buFont typeface="Arial" panose="020B0604020202020204" pitchFamily="34" charset="0"/>
              <a:buChar char="•"/>
            </a:pP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In RAN4#77, RAN4 decides either three options below on declared EIS value:</a:t>
            </a:r>
          </a:p>
          <a:p>
            <a:pPr marL="914400" lvl="2" indent="-514350">
              <a:buFont typeface="+mj-lt"/>
              <a:buAutoNum type="arabicPeriod"/>
            </a:pP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Define the relationship between EIS value and REFSENS</a:t>
            </a:r>
            <a:endParaRPr lang="en-US" altLang="ja-JP" sz="1400" dirty="0">
              <a:solidFill>
                <a:srgbClr val="FF0000"/>
              </a:solidFill>
              <a:ea typeface="MS PGothic" pitchFamily="34" charset="-128"/>
            </a:endParaRPr>
          </a:p>
          <a:p>
            <a:pPr marL="914400" lvl="2" indent="-514350">
              <a:buFont typeface="+mj-lt"/>
              <a:buAutoNum type="arabicPeriod"/>
            </a:pP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Define the minimum declared EIS vale</a:t>
            </a:r>
            <a:endParaRPr lang="en-US" altLang="ja-JP" dirty="0" smtClean="0">
              <a:solidFill>
                <a:srgbClr val="FF0000"/>
              </a:solidFill>
              <a:ea typeface="MS PGothic" pitchFamily="34" charset="-128"/>
            </a:endParaRPr>
          </a:p>
          <a:p>
            <a:pPr marL="914400" lvl="2" indent="-514350">
              <a:buFont typeface="+mj-lt"/>
              <a:buAutoNum type="arabicPeriod"/>
            </a:pP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Not define the any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criterion on declared EIS value. Vender also declare the reason why the EIS value declared.</a:t>
            </a:r>
          </a:p>
          <a:p>
            <a:pPr marL="514350" lvl="1" indent="-514350">
              <a:buFont typeface="Arial" panose="020B0604020202020204" pitchFamily="34" charset="0"/>
              <a:buChar char="•"/>
            </a:pP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In RAN4#77, companies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submit 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contributions their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views of which option above should be applied.</a:t>
            </a:r>
            <a:endParaRPr lang="en-US" altLang="ja-JP" dirty="0">
              <a:solidFill>
                <a:srgbClr val="FF0000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045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a typeface="MS PGothic" pitchFamily="34" charset="-128"/>
              </a:rPr>
              <a:t>Reference</a:t>
            </a:r>
            <a:endParaRPr lang="ja-JP" altLang="en-US" smtClean="0">
              <a:ea typeface="MS PGothic" pitchFamily="34" charset="-128"/>
            </a:endParaRPr>
          </a:p>
        </p:txBody>
      </p:sp>
      <p:sp>
        <p:nvSpPr>
          <p:cNvPr id="7171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altLang="ja-JP" dirty="0" smtClean="0">
                <a:ea typeface="MS PGothic" pitchFamily="34" charset="-128"/>
              </a:rPr>
              <a:t>[1] </a:t>
            </a:r>
            <a:r>
              <a:rPr lang="en-US" altLang="ja-JP" dirty="0"/>
              <a:t>R4-</a:t>
            </a:r>
            <a:r>
              <a:rPr lang="en-GB" altLang="ja-JP" dirty="0"/>
              <a:t>155346</a:t>
            </a:r>
            <a:r>
              <a:rPr lang="en-US" altLang="ja-JP" dirty="0"/>
              <a:t>, “</a:t>
            </a:r>
            <a:r>
              <a:rPr lang="en-GB" altLang="ja-JP" dirty="0"/>
              <a:t>TP on OTA sensitivity</a:t>
            </a:r>
            <a:r>
              <a:rPr lang="en-US" altLang="ja-JP" dirty="0"/>
              <a:t>”, </a:t>
            </a:r>
            <a:r>
              <a:rPr lang="en-GB" altLang="ja-JP" dirty="0"/>
              <a:t>Huawei, Alcatel Lucent, Ericsson</a:t>
            </a:r>
            <a:r>
              <a:rPr lang="en-US" altLang="ja-JP" dirty="0"/>
              <a:t>, RAN4#76, August </a:t>
            </a:r>
            <a:r>
              <a:rPr lang="en-US" altLang="ja-JP" dirty="0" smtClean="0"/>
              <a:t>2015</a:t>
            </a:r>
          </a:p>
          <a:p>
            <a:pPr lvl="0"/>
            <a:r>
              <a:rPr lang="en-US" altLang="ja-JP" dirty="0" smtClean="0"/>
              <a:t>[2</a:t>
            </a:r>
            <a:r>
              <a:rPr lang="en-US" altLang="ja-JP" dirty="0"/>
              <a:t>] R4-156539	</a:t>
            </a:r>
            <a:r>
              <a:rPr lang="en-US" altLang="ja-JP" dirty="0" smtClean="0"/>
              <a:t>, “TR </a:t>
            </a:r>
            <a:r>
              <a:rPr lang="en-US" altLang="ja-JP" dirty="0"/>
              <a:t>37.842 </a:t>
            </a:r>
            <a:r>
              <a:rPr lang="en-US" altLang="ja-JP" dirty="0" smtClean="0"/>
              <a:t>v1.7.0”, Huawei, RAN4#76bis, October 2015</a:t>
            </a:r>
          </a:p>
          <a:p>
            <a:pPr lvl="0"/>
            <a:r>
              <a:rPr lang="en-US" altLang="ja-JP" dirty="0" smtClean="0"/>
              <a:t>[3</a:t>
            </a:r>
            <a:r>
              <a:rPr lang="en-US" altLang="ja-JP" dirty="0"/>
              <a:t>] R4-156104	, “How to define a declared EIS value for OTA sensitivity requirement”, </a:t>
            </a:r>
            <a:r>
              <a:rPr lang="en-GB" altLang="ja-JP" dirty="0"/>
              <a:t>NTT DOCOMO, INC.</a:t>
            </a:r>
            <a:r>
              <a:rPr lang="en-US" altLang="ja-JP" dirty="0" smtClean="0"/>
              <a:t>, </a:t>
            </a:r>
            <a:r>
              <a:rPr lang="en-US" altLang="ja-JP" dirty="0"/>
              <a:t>RAN4#76bis, October 2015</a:t>
            </a:r>
            <a:endParaRPr lang="en-US" altLang="ja-JP" dirty="0" smtClean="0"/>
          </a:p>
          <a:p>
            <a:pPr lvl="0"/>
            <a:endParaRPr lang="en-US" altLang="ja-JP" dirty="0"/>
          </a:p>
          <a:p>
            <a:pPr lvl="0"/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42900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179</Words>
  <Application>Microsoft Office PowerPoint</Application>
  <PresentationFormat>画面に合わせる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5852648</dc:creator>
  <cp:lastModifiedBy>DCM(SO)</cp:lastModifiedBy>
  <cp:revision>7</cp:revision>
  <dcterms:created xsi:type="dcterms:W3CDTF">2015-10-14T13:18:04Z</dcterms:created>
  <dcterms:modified xsi:type="dcterms:W3CDTF">2015-10-15T19:21:16Z</dcterms:modified>
</cp:coreProperties>
</file>