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079" autoAdjust="0"/>
  </p:normalViewPr>
  <p:slideViewPr>
    <p:cSldViewPr>
      <p:cViewPr varScale="1">
        <p:scale>
          <a:sx n="56" d="100"/>
          <a:sy n="56" d="100"/>
        </p:scale>
        <p:origin x="93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324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 power boosting for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Nokia Networks, </a:t>
            </a:r>
            <a:r>
              <a:rPr lang="en-US" dirty="0" smtClean="0">
                <a:solidFill>
                  <a:schemeClr val="tx1"/>
                </a:solidFill>
              </a:rPr>
              <a:t>Ericsson, Huawei, Intel, Qualcomm, Vodafone, ZTE, LGE,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#76bis			R4-156758</a:t>
            </a:r>
            <a:endParaRPr lang="en-US" sz="2400" b="1" dirty="0" smtClean="0"/>
          </a:p>
          <a:p>
            <a:r>
              <a:rPr lang="en-GB" sz="2400" b="1" dirty="0" smtClean="0"/>
              <a:t>Sophia </a:t>
            </a:r>
            <a:r>
              <a:rPr lang="en-GB" sz="2400" b="1" dirty="0" err="1" smtClean="0"/>
              <a:t>Antipolis</a:t>
            </a:r>
            <a:r>
              <a:rPr lang="en-GB" sz="2400" b="1" dirty="0" smtClean="0"/>
              <a:t>, France</a:t>
            </a:r>
            <a:r>
              <a:rPr lang="pt-BR" sz="2400" b="1" dirty="0" smtClean="0"/>
              <a:t>, </a:t>
            </a:r>
            <a:r>
              <a:rPr lang="en-GB" sz="2400" b="1" dirty="0" smtClean="0"/>
              <a:t>12 – 16 Oct, 2015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RAN1 LS (</a:t>
            </a:r>
            <a:r>
              <a:rPr lang="en-GB" dirty="0" smtClean="0"/>
              <a:t>R1-156249</a:t>
            </a:r>
            <a:r>
              <a:rPr lang="en-US" dirty="0" smtClean="0"/>
              <a:t>) asks feedback from RAN4 on NB-IOT DL power boosting</a:t>
            </a:r>
          </a:p>
          <a:p>
            <a:pPr lvl="1"/>
            <a:r>
              <a:rPr lang="en-GB" i="1" dirty="0" smtClean="0"/>
              <a:t>Q1: Does RAN4 consider the assumption on 6dB power boosting is feasible.  </a:t>
            </a:r>
            <a:endParaRPr lang="en-US" i="1" dirty="0" smtClean="0"/>
          </a:p>
          <a:p>
            <a:pPr lvl="1"/>
            <a:r>
              <a:rPr lang="en-GB" i="1" dirty="0" smtClean="0"/>
              <a:t>Q2: If the answer is No on Q1, RAN1 would like to know the appropriate value(s) that can be assumed for power boosting for NB-</a:t>
            </a:r>
            <a:r>
              <a:rPr lang="en-GB" i="1" dirty="0" err="1" smtClean="0"/>
              <a:t>IoT</a:t>
            </a:r>
            <a:r>
              <a:rPr lang="en-GB" i="1" dirty="0" smtClean="0"/>
              <a:t> performance evaluation in </a:t>
            </a:r>
            <a:r>
              <a:rPr lang="en-GB" i="1" dirty="0" err="1" smtClean="0"/>
              <a:t>inband</a:t>
            </a:r>
            <a:r>
              <a:rPr lang="en-GB" i="1" dirty="0" smtClean="0"/>
              <a:t> scenarios. </a:t>
            </a:r>
            <a:endParaRPr lang="en-US" i="1" dirty="0" smtClean="0"/>
          </a:p>
          <a:p>
            <a:pPr lvl="1"/>
            <a:r>
              <a:rPr lang="en-GB" i="1" dirty="0" smtClean="0"/>
              <a:t>Q3: What level of boosting is feasible for transmissions within the LTE guard band, for the two cases of shared and separate PAs, and for approximately 0 and 200kHz offsets from the edge of the LTE carrier?</a:t>
            </a:r>
            <a:r>
              <a:rPr lang="en-GB" dirty="0" smtClean="0"/>
              <a:t> </a:t>
            </a:r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in-band power boosting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</a:t>
            </a:r>
            <a:r>
              <a:rPr lang="en-US" dirty="0" smtClean="0"/>
              <a:t>in-band operation, </a:t>
            </a:r>
            <a:r>
              <a:rPr lang="en-US" dirty="0" smtClean="0"/>
              <a:t>to </a:t>
            </a:r>
            <a:r>
              <a:rPr lang="en-US" dirty="0" smtClean="0"/>
              <a:t>evaluate </a:t>
            </a:r>
            <a:r>
              <a:rPr lang="en-US" dirty="0" smtClean="0"/>
              <a:t>the impact due to 6dB power boosting </a:t>
            </a:r>
            <a:r>
              <a:rPr lang="en-US" dirty="0" smtClean="0"/>
              <a:t>on existing requirements </a:t>
            </a:r>
            <a:r>
              <a:rPr lang="en-US" dirty="0" smtClean="0"/>
              <a:t>(</a:t>
            </a:r>
            <a:r>
              <a:rPr lang="en-US" dirty="0" smtClean="0"/>
              <a:t>addressing Q1)</a:t>
            </a:r>
          </a:p>
          <a:p>
            <a:pPr lvl="1"/>
            <a:r>
              <a:rPr lang="en-US" dirty="0" smtClean="0"/>
              <a:t>The evaluation should cover different boosting power (addressing Q2).</a:t>
            </a:r>
          </a:p>
          <a:p>
            <a:pPr lvl="1"/>
            <a:r>
              <a:rPr lang="en-US" dirty="0" smtClean="0"/>
              <a:t>Evaluation shall be based on EVM </a:t>
            </a:r>
            <a:r>
              <a:rPr lang="en-US" dirty="0" smtClean="0"/>
              <a:t>for this power boosted PRB and the rest of the PRBs and unwanted emission.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guard-band power boosting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For guard-band operation, </a:t>
            </a:r>
            <a:r>
              <a:rPr lang="en-US" altLang="ja-JP" dirty="0"/>
              <a:t>to evaluate the impact </a:t>
            </a:r>
            <a:r>
              <a:rPr lang="en-US" dirty="0" smtClean="0"/>
              <a:t>on </a:t>
            </a:r>
            <a:r>
              <a:rPr lang="en-US" dirty="0" smtClean="0"/>
              <a:t>existing </a:t>
            </a:r>
            <a:r>
              <a:rPr lang="en-US" dirty="0" smtClean="0"/>
              <a:t>requirements for </a:t>
            </a:r>
            <a:r>
              <a:rPr lang="en-US" dirty="0" smtClean="0"/>
              <a:t>different power boosting </a:t>
            </a:r>
            <a:r>
              <a:rPr lang="en-US" dirty="0" smtClean="0"/>
              <a:t>levels with </a:t>
            </a:r>
            <a:r>
              <a:rPr lang="en-US" dirty="0" smtClean="0"/>
              <a:t>single PA and separate PAs </a:t>
            </a:r>
            <a:r>
              <a:rPr lang="en-US" dirty="0" smtClean="0"/>
              <a:t>(</a:t>
            </a:r>
            <a:r>
              <a:rPr lang="en-US" dirty="0" smtClean="0"/>
              <a:t>addressing Q3)</a:t>
            </a:r>
          </a:p>
          <a:p>
            <a:pPr lvl="1"/>
            <a:r>
              <a:rPr lang="en-US" altLang="ja-JP" dirty="0" smtClean="0"/>
              <a:t>Evaluation </a:t>
            </a:r>
            <a:r>
              <a:rPr lang="en-US" altLang="ja-JP" dirty="0"/>
              <a:t>shall be based on EVM for this power boosted PRB and the rest of the PRBs and unwanted emission</a:t>
            </a:r>
            <a:endParaRPr lang="en-US" dirty="0" smtClean="0"/>
          </a:p>
          <a:p>
            <a:pPr lvl="1"/>
            <a:r>
              <a:rPr lang="en-US" dirty="0" smtClean="0"/>
              <a:t>The evaluation should cover </a:t>
            </a:r>
            <a:r>
              <a:rPr lang="en-US" dirty="0" smtClean="0"/>
              <a:t>NB-IOT </a:t>
            </a:r>
            <a:r>
              <a:rPr lang="en-US" dirty="0" smtClean="0"/>
              <a:t>allocations in guard </a:t>
            </a:r>
            <a:r>
              <a:rPr lang="en-US" dirty="0" smtClean="0"/>
              <a:t>band</a:t>
            </a:r>
            <a:r>
              <a:rPr lang="en-GB" altLang="ja-JP" i="1" dirty="0"/>
              <a:t> </a:t>
            </a:r>
            <a:r>
              <a:rPr lang="en-GB" altLang="ja-JP" dirty="0" smtClean="0"/>
              <a:t>for </a:t>
            </a:r>
            <a:r>
              <a:rPr lang="en-GB" altLang="ja-JP" dirty="0"/>
              <a:t>approximately 0 and 200kHz offsets from the edge of the LTE carrier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268</Words>
  <Application>Microsoft Office PowerPoint</Application>
  <PresentationFormat>画面に合わせる (4:3)</PresentationFormat>
  <Paragraphs>20</Paragraphs>
  <Slides>4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Theme</vt:lpstr>
      <vt:lpstr>WF on DL power boosting for NB-IOT</vt:lpstr>
      <vt:lpstr>Background</vt:lpstr>
      <vt:lpstr>Way forward on in-band power boosting</vt:lpstr>
      <vt:lpstr>Way forward on guard-band power boosting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Tan, Jun 1. (Nokia - US/Arlington Heights)</dc:creator>
  <cp:lastModifiedBy>hiromasa</cp:lastModifiedBy>
  <cp:revision>21</cp:revision>
  <dcterms:created xsi:type="dcterms:W3CDTF">2006-08-16T00:00:00Z</dcterms:created>
  <dcterms:modified xsi:type="dcterms:W3CDTF">2015-10-15T16:05:54Z</dcterms:modified>
</cp:coreProperties>
</file>