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2" r:id="rId3"/>
    <p:sldId id="26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57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" y="1122363"/>
            <a:ext cx="12192001" cy="2387600"/>
          </a:xfrm>
        </p:spPr>
        <p:txBody>
          <a:bodyPr/>
          <a:lstStyle/>
          <a:p>
            <a:r>
              <a:rPr lang="en-US" dirty="0"/>
              <a:t>WF on Discovery RSRP measurement accuracy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 Incorporated, Ericsson, </a:t>
            </a:r>
            <a:r>
              <a:rPr lang="en-US" smtClean="0"/>
              <a:t>Nokia Networks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9222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 smtClean="0"/>
              <a:t>R4-156634</a:t>
            </a:r>
            <a:endParaRPr lang="en-US" altLang="zh-CN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-1" y="-110"/>
            <a:ext cx="50618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#</a:t>
            </a:r>
            <a:r>
              <a:rPr lang="en-US" altLang="ja-JP" dirty="0" smtClean="0">
                <a:ea typeface="MS PGothic" pitchFamily="34" charset="-128"/>
              </a:rPr>
              <a:t>76bis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 smtClean="0"/>
              <a:t>Sophia </a:t>
            </a:r>
            <a:r>
              <a:rPr lang="en-GB" altLang="zh-CN" dirty="0" err="1" smtClean="0"/>
              <a:t>Antipolis</a:t>
            </a:r>
            <a:r>
              <a:rPr lang="en-GB" altLang="zh-CN" dirty="0" smtClean="0"/>
              <a:t>, France, Oct. 12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 – Oct. 16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, 2015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1059886" cy="5067354"/>
          </a:xfrm>
        </p:spPr>
        <p:txBody>
          <a:bodyPr/>
          <a:lstStyle/>
          <a:p>
            <a:r>
              <a:rPr lang="en-US" dirty="0" smtClean="0"/>
              <a:t>In RAN4#76, simulation assumptions for </a:t>
            </a:r>
            <a:r>
              <a:rPr lang="en-US" dirty="0" err="1" smtClean="0"/>
              <a:t>Sidelink</a:t>
            </a:r>
            <a:r>
              <a:rPr lang="en-US" dirty="0" smtClean="0"/>
              <a:t> Discovery RSRP (SD-RSRP) measurement accuracy were agreed </a:t>
            </a:r>
            <a:r>
              <a:rPr lang="en-US" dirty="0"/>
              <a:t>in </a:t>
            </a:r>
            <a:r>
              <a:rPr lang="en-US" dirty="0" smtClean="0"/>
              <a:t>R4-155193</a:t>
            </a:r>
          </a:p>
          <a:p>
            <a:endParaRPr lang="en-US" dirty="0"/>
          </a:p>
          <a:p>
            <a:r>
              <a:rPr lang="en-US" dirty="0" smtClean="0"/>
              <a:t>Two scenarios were agreed</a:t>
            </a:r>
          </a:p>
          <a:p>
            <a:pPr lvl="1"/>
            <a:r>
              <a:rPr lang="en-US" dirty="0" smtClean="0"/>
              <a:t>Scenario 1: without colliding PSDCH</a:t>
            </a:r>
          </a:p>
          <a:p>
            <a:pPr lvl="1"/>
            <a:r>
              <a:rPr lang="en-US" dirty="0" smtClean="0"/>
              <a:t>Scenario 2: with colliding PSDCH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357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109608"/>
            <a:ext cx="11234057" cy="5748391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Proposal 1: Companies encouraged to provide results for both colliding and non-colliding PSDCH case</a:t>
            </a:r>
          </a:p>
          <a:p>
            <a:pPr lvl="1"/>
            <a:r>
              <a:rPr lang="en-US" dirty="0"/>
              <a:t>RAN4 has not yet concluded on whether SD-RSRP requirements are to be defined for colliding PSDCH case or for non-colliding PSDCH case</a:t>
            </a:r>
          </a:p>
          <a:p>
            <a:pPr lvl="1"/>
            <a:r>
              <a:rPr lang="en-US" dirty="0" smtClean="0"/>
              <a:t>Down-selection can be made in RAN4#77 for the purpose of defining the requirements</a:t>
            </a:r>
          </a:p>
          <a:p>
            <a:endParaRPr lang="en-US" dirty="0"/>
          </a:p>
          <a:p>
            <a:r>
              <a:rPr lang="en-US" dirty="0" smtClean="0"/>
              <a:t>Proposal 2: Specify requirements only for </a:t>
            </a:r>
            <a:r>
              <a:rPr lang="en-US" dirty="0" err="1" smtClean="0"/>
              <a:t>numRetx</a:t>
            </a:r>
            <a:r>
              <a:rPr lang="en-US" dirty="0" smtClean="0"/>
              <a:t> = 3</a:t>
            </a:r>
          </a:p>
          <a:p>
            <a:pPr lvl="1"/>
            <a:r>
              <a:rPr lang="en-US" dirty="0" smtClean="0"/>
              <a:t>Time separation between two retransmissions</a:t>
            </a:r>
          </a:p>
          <a:p>
            <a:pPr lvl="2"/>
            <a:r>
              <a:rPr lang="en-US" dirty="0" smtClean="0"/>
              <a:t>AWGN (for simulations and requirements): N/A</a:t>
            </a:r>
          </a:p>
          <a:p>
            <a:pPr lvl="2"/>
            <a:r>
              <a:rPr lang="en-US" dirty="0" smtClean="0"/>
              <a:t>Fading (for simulations)</a:t>
            </a:r>
          </a:p>
          <a:p>
            <a:pPr lvl="3"/>
            <a:r>
              <a:rPr lang="en-US" dirty="0" smtClean="0"/>
              <a:t>0ms (subsequent </a:t>
            </a:r>
            <a:r>
              <a:rPr lang="en-US" dirty="0" err="1" smtClean="0"/>
              <a:t>subframes</a:t>
            </a:r>
            <a:r>
              <a:rPr lang="en-US" dirty="0" smtClean="0"/>
              <a:t>)</a:t>
            </a:r>
          </a:p>
          <a:p>
            <a:pPr lvl="3"/>
            <a:r>
              <a:rPr lang="en-US" dirty="0" smtClean="0"/>
              <a:t>Optionally companies can provide results for 4ms, 8ms, 20ms</a:t>
            </a:r>
          </a:p>
          <a:p>
            <a:pPr lvl="1"/>
            <a:r>
              <a:rPr lang="en-US" dirty="0" smtClean="0"/>
              <a:t>The SD-RSRP accuracy shall be met over L1 measurement period (T1);  PSDCH transmission and retransmissions are assumed to be transmitted within T1.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Proposal 3: Assume soft-combining to define SD-RSRP accuracy requirements</a:t>
            </a:r>
          </a:p>
          <a:p>
            <a:pPr lvl="1"/>
            <a:r>
              <a:rPr lang="en-US" dirty="0" smtClean="0"/>
              <a:t>Note these measurements are applicable to UEs that support both discovery and communications</a:t>
            </a:r>
          </a:p>
          <a:p>
            <a:pPr lvl="1"/>
            <a:r>
              <a:rPr lang="en-US" dirty="0" smtClean="0"/>
              <a:t>Assuming </a:t>
            </a:r>
            <a:r>
              <a:rPr lang="en-US" dirty="0"/>
              <a:t>non-concurrent WAN / D2D communication </a:t>
            </a:r>
            <a:r>
              <a:rPr lang="en-US" dirty="0" smtClean="0"/>
              <a:t>operation</a:t>
            </a:r>
          </a:p>
          <a:p>
            <a:pPr lvl="1"/>
            <a:r>
              <a:rPr lang="en-US" dirty="0" smtClean="0"/>
              <a:t>Does not mandate soft-combining for </a:t>
            </a:r>
            <a:r>
              <a:rPr lang="en-US" smtClean="0"/>
              <a:t>legacy </a:t>
            </a:r>
            <a:r>
              <a:rPr lang="en-US" smtClean="0"/>
              <a:t>discovery </a:t>
            </a:r>
            <a:r>
              <a:rPr lang="en-US" dirty="0" smtClean="0"/>
              <a:t>(not related to Relay discovery)</a:t>
            </a:r>
          </a:p>
          <a:p>
            <a:pPr lvl="1"/>
            <a:r>
              <a:rPr lang="en-US" dirty="0" smtClean="0"/>
              <a:t>Does not mandate any UE implementation</a:t>
            </a:r>
          </a:p>
          <a:p>
            <a:endParaRPr lang="en-US" dirty="0"/>
          </a:p>
          <a:p>
            <a:r>
              <a:rPr lang="en-US" dirty="0" smtClean="0"/>
              <a:t>Proposal 4: Use existing RSRP/S-RSRP accuracy requirements with minimum SINR is derived based on (Impairment results + Margin) for PSDCH demodulation </a:t>
            </a:r>
            <a:r>
              <a:rPr lang="en-US" dirty="0" err="1" smtClean="0"/>
              <a:t>s.t.</a:t>
            </a:r>
            <a:r>
              <a:rPr lang="en-US" dirty="0" smtClean="0"/>
              <a:t>,</a:t>
            </a:r>
          </a:p>
          <a:p>
            <a:pPr lvl="1"/>
            <a:r>
              <a:rPr lang="en-US" dirty="0" smtClean="0"/>
              <a:t>Legacy RSRP/S-RSRP measurement accuracy requirements are met</a:t>
            </a:r>
          </a:p>
          <a:p>
            <a:pPr lvl="1"/>
            <a:r>
              <a:rPr lang="en-US" dirty="0" smtClean="0"/>
              <a:t>PSDCH BLER is &lt; 0.01%</a:t>
            </a:r>
          </a:p>
          <a:p>
            <a:pPr lvl="1"/>
            <a:r>
              <a:rPr lang="en-US" dirty="0" smtClean="0"/>
              <a:t>Companies are encouraged to provide impairment results in the next meeting based on simulation assumptions </a:t>
            </a:r>
            <a:r>
              <a:rPr lang="en-US" dirty="0"/>
              <a:t>in R4-155193</a:t>
            </a:r>
          </a:p>
        </p:txBody>
      </p:sp>
    </p:spTree>
    <p:extLst>
      <p:ext uri="{BB962C8B-B14F-4D97-AF65-F5344CB8AC3E}">
        <p14:creationId xmlns:p14="http://schemas.microsoft.com/office/powerpoint/2010/main" val="6141054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800</TotalTime>
  <Words>295</Words>
  <Application>Microsoft Office PowerPoint</Application>
  <PresentationFormat>Widescreen</PresentationFormat>
  <Paragraphs>34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MS PGothic</vt:lpstr>
      <vt:lpstr>宋体</vt:lpstr>
      <vt:lpstr>Arial</vt:lpstr>
      <vt:lpstr>Calibri</vt:lpstr>
      <vt:lpstr>Calibri Light</vt:lpstr>
      <vt:lpstr>Office Theme</vt:lpstr>
      <vt:lpstr>WF on Discovery RSRP measurement accuracy</vt:lpstr>
      <vt:lpstr>Background</vt:lpstr>
      <vt:lpstr>Proposals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Qualcomm User</cp:lastModifiedBy>
  <cp:revision>83</cp:revision>
  <dcterms:created xsi:type="dcterms:W3CDTF">2014-10-07T03:17:11Z</dcterms:created>
  <dcterms:modified xsi:type="dcterms:W3CDTF">2015-10-16T09:42:54Z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