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inter-frequency/inter-PLMN Discovery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Qualcomm, Nokia </a:t>
            </a:r>
            <a:r>
              <a:rPr lang="en-US" dirty="0">
                <a:solidFill>
                  <a:schemeClr val="tx1"/>
                </a:solidFill>
              </a:rPr>
              <a:t>Networks, Intel Corporation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R4-156633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October 12-16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Gaps for inter-frequency/inter-PLMN discovery</a:t>
            </a:r>
          </a:p>
          <a:p>
            <a:pPr lvl="1"/>
            <a:r>
              <a:rPr lang="en-US" dirty="0" smtClean="0"/>
              <a:t>Gaps also applicable to intra-frequency discovery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</a:p>
          <a:p>
            <a:pPr lvl="1"/>
            <a:r>
              <a:rPr lang="en-US" dirty="0" smtClean="0"/>
              <a:t>As </a:t>
            </a:r>
            <a:r>
              <a:rPr lang="en-US" dirty="0"/>
              <a:t>RAN2 is currently discussing the details on gap definition, RAN4 could not reach any consensus related to gaps</a:t>
            </a:r>
            <a:r>
              <a:rPr lang="en-US" dirty="0" smtClean="0"/>
              <a:t>.</a:t>
            </a:r>
          </a:p>
          <a:p>
            <a:pPr marL="457200" lvl="1" indent="0"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Transmission timing requirements [RAN1 Chairman notes]</a:t>
            </a:r>
          </a:p>
          <a:p>
            <a:pPr lvl="1"/>
            <a:r>
              <a:rPr lang="en-US" i="1" dirty="0" smtClean="0"/>
              <a:t>“When a UE transmits D2D discovery in non-primary carrier:</a:t>
            </a:r>
          </a:p>
          <a:p>
            <a:pPr lvl="2"/>
            <a:r>
              <a:rPr lang="en-US" i="1" dirty="0" smtClean="0"/>
              <a:t>If the UE has the activated serving cell in non-primary carrier, then the activated serving cell is always used for DL measurements and synchronization </a:t>
            </a:r>
          </a:p>
          <a:p>
            <a:pPr lvl="2"/>
            <a:r>
              <a:rPr lang="en-US" i="1" dirty="0" smtClean="0"/>
              <a:t>Otherwise, one single DL carrier is used for DL measurements and synchronization for a given SL transmission.</a:t>
            </a:r>
          </a:p>
          <a:p>
            <a:pPr lvl="3"/>
            <a:r>
              <a:rPr lang="en-US" i="1" dirty="0" smtClean="0"/>
              <a:t>This single DL carrier is </a:t>
            </a:r>
            <a:r>
              <a:rPr lang="en-US" i="1" dirty="0" smtClean="0"/>
              <a:t>signaled </a:t>
            </a:r>
            <a:r>
              <a:rPr lang="en-US" i="1" dirty="0" smtClean="0"/>
              <a:t>(details left to RAN2)”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676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Way Forward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When discovery </a:t>
            </a:r>
            <a:r>
              <a:rPr lang="en-US" sz="2400" dirty="0" err="1" smtClean="0"/>
              <a:t>Tx</a:t>
            </a:r>
            <a:r>
              <a:rPr lang="en-US" sz="2400" dirty="0" smtClean="0"/>
              <a:t> is </a:t>
            </a:r>
            <a:r>
              <a:rPr lang="en-US" sz="2400" dirty="0"/>
              <a:t>on </a:t>
            </a:r>
            <a:r>
              <a:rPr lang="en-US" sz="2400" dirty="0" smtClean="0"/>
              <a:t>non-</a:t>
            </a:r>
            <a:r>
              <a:rPr lang="en-US" sz="2400" dirty="0" err="1" smtClean="0"/>
              <a:t>Pcell</a:t>
            </a:r>
            <a:r>
              <a:rPr lang="en-US" sz="2400" dirty="0" smtClean="0"/>
              <a:t>, the </a:t>
            </a:r>
            <a:r>
              <a:rPr lang="en-US" sz="2400" dirty="0"/>
              <a:t>existing transmission timing requirements (section 7.16.2.1) can be reused w.r.t. the following timing references</a:t>
            </a:r>
          </a:p>
          <a:p>
            <a:pPr lvl="1"/>
            <a:r>
              <a:rPr lang="en-US" sz="2000" dirty="0" smtClean="0"/>
              <a:t>When </a:t>
            </a:r>
            <a:r>
              <a:rPr lang="en-US" sz="2000" dirty="0"/>
              <a:t>discovery </a:t>
            </a:r>
            <a:r>
              <a:rPr lang="en-US" sz="2000" dirty="0" err="1"/>
              <a:t>Tx</a:t>
            </a:r>
            <a:r>
              <a:rPr lang="en-US" sz="2000" dirty="0"/>
              <a:t> is on </a:t>
            </a:r>
            <a:r>
              <a:rPr lang="en-US" sz="2000" dirty="0" smtClean="0"/>
              <a:t>activated </a:t>
            </a:r>
            <a:r>
              <a:rPr lang="en-US" sz="2000" dirty="0" err="1" smtClean="0"/>
              <a:t>SCell</a:t>
            </a:r>
            <a:r>
              <a:rPr lang="en-US" sz="2000" dirty="0"/>
              <a:t>, then </a:t>
            </a:r>
            <a:r>
              <a:rPr lang="en-US" sz="2000" dirty="0" err="1"/>
              <a:t>Scell</a:t>
            </a:r>
            <a:r>
              <a:rPr lang="en-US" sz="2000" dirty="0"/>
              <a:t> DL timing is used as reference.</a:t>
            </a:r>
          </a:p>
          <a:p>
            <a:pPr lvl="1"/>
            <a:r>
              <a:rPr lang="en-US" sz="2000" dirty="0" smtClean="0"/>
              <a:t>Otherwise, the </a:t>
            </a:r>
            <a:r>
              <a:rPr lang="en-US" sz="2000" dirty="0"/>
              <a:t>DL timing of the associated cell used for discovery synchronization as reference</a:t>
            </a:r>
            <a:r>
              <a:rPr lang="en-US" sz="2000" dirty="0" smtClean="0"/>
              <a:t>.</a:t>
            </a:r>
            <a:endParaRPr lang="en-US" sz="2000" dirty="0"/>
          </a:p>
          <a:p>
            <a:pPr lvl="2"/>
            <a:r>
              <a:rPr lang="en-US" sz="1600" dirty="0" smtClean="0"/>
              <a:t>The DL carrier frequency to be used for discovery synchronization is signaled by the serving </a:t>
            </a:r>
            <a:r>
              <a:rPr lang="en-US" sz="1600" dirty="0" err="1" smtClean="0"/>
              <a:t>eNodeB</a:t>
            </a:r>
            <a:r>
              <a:rPr lang="en-US" sz="1600" dirty="0" smtClean="0"/>
              <a:t>. Associated cell is selected as per RAN2 procedures.</a:t>
            </a:r>
          </a:p>
          <a:p>
            <a:pPr lvl="2"/>
            <a:endParaRPr lang="en-US" sz="1600" dirty="0"/>
          </a:p>
          <a:p>
            <a:r>
              <a:rPr lang="en-US" sz="2400" dirty="0"/>
              <a:t>RAN4 shall further discuss on interruptions and gaps for D2D discovery and communication operation on inter-frequency/inter-PLMN at next RAN4#77 meeting.</a:t>
            </a:r>
          </a:p>
          <a:p>
            <a:pPr lvl="2"/>
            <a:endParaRPr lang="en-US" sz="1600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804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242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inter-frequency/inter-PLMN Discovery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80</cp:revision>
  <dcterms:created xsi:type="dcterms:W3CDTF">2006-08-16T00:00:00Z</dcterms:created>
  <dcterms:modified xsi:type="dcterms:W3CDTF">2015-10-16T09:41:19Z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1494969993</vt:i4>
  </property>
  <property fmtid="{D5CDD505-2E9C-101B-9397-08002B2CF9AE}" pid="4" name="_EmailSubject">
    <vt:lpwstr>WF on interruptions and gaps for inter-frequency and inter-PLMN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