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OOC Discovery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r>
              <a:rPr lang="en-US" smtClean="0"/>
              <a:t>, Intel, </a:t>
            </a:r>
            <a:r>
              <a:rPr lang="en-US" dirty="0" smtClean="0"/>
              <a:t>Nokia Networks,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R4-156632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76bis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Sophia </a:t>
            </a:r>
            <a:r>
              <a:rPr lang="en-GB" altLang="zh-CN" dirty="0" err="1" smtClean="0"/>
              <a:t>Antipolis</a:t>
            </a:r>
            <a:r>
              <a:rPr lang="en-GB" altLang="zh-CN" dirty="0" smtClean="0"/>
              <a:t>, France, Oct. 12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Oct. 16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In Rel-12, out-of-coverage operation was supported only for D2D Communication</a:t>
            </a:r>
          </a:p>
          <a:p>
            <a:r>
              <a:rPr lang="en-US" dirty="0" smtClean="0"/>
              <a:t>In Rel-13, we need to define requirements for PS out-of-coverage Discovery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Following requirements for OOC D2D Communications are reused for OOC D2D Discovery</a:t>
            </a:r>
          </a:p>
          <a:p>
            <a:pPr lvl="1"/>
            <a:r>
              <a:rPr lang="en-US" sz="1800" dirty="0"/>
              <a:t>Transmission timing </a:t>
            </a:r>
            <a:r>
              <a:rPr lang="en-US" sz="1800" dirty="0" smtClean="0"/>
              <a:t>requirements (</a:t>
            </a:r>
            <a:r>
              <a:rPr lang="en-US" sz="1800" dirty="0" err="1"/>
              <a:t>s</a:t>
            </a:r>
            <a:r>
              <a:rPr lang="en-US" sz="1800" dirty="0" err="1" smtClean="0"/>
              <a:t>ubclause</a:t>
            </a:r>
            <a:r>
              <a:rPr lang="en-US" sz="1800" dirty="0" smtClean="0"/>
              <a:t> 11.2 [TS 36.133])</a:t>
            </a:r>
          </a:p>
          <a:p>
            <a:pPr lvl="1"/>
            <a:r>
              <a:rPr lang="en-US" sz="1800" dirty="0"/>
              <a:t>Initiation/Cease of SLSS </a:t>
            </a:r>
            <a:r>
              <a:rPr lang="en-US" sz="1800" dirty="0" smtClean="0"/>
              <a:t>Transmissions (</a:t>
            </a:r>
            <a:r>
              <a:rPr lang="en-US" sz="1800" dirty="0" err="1" smtClean="0"/>
              <a:t>subclause</a:t>
            </a:r>
            <a:r>
              <a:rPr lang="en-US" sz="1800" dirty="0" smtClean="0"/>
              <a:t> 11.3 </a:t>
            </a:r>
            <a:r>
              <a:rPr lang="en-US" sz="1800" dirty="0"/>
              <a:t>[TS 36.133]</a:t>
            </a:r>
            <a:r>
              <a:rPr lang="en-US" sz="1800" dirty="0" smtClean="0"/>
              <a:t>)</a:t>
            </a:r>
          </a:p>
          <a:p>
            <a:pPr lvl="1"/>
            <a:r>
              <a:rPr lang="en-US" sz="1800" dirty="0" smtClean="0"/>
              <a:t>Cell </a:t>
            </a:r>
            <a:r>
              <a:rPr lang="en-US" sz="1800" dirty="0"/>
              <a:t>identification on DL associated with D2D </a:t>
            </a:r>
            <a:r>
              <a:rPr lang="en-US" sz="1800" dirty="0" smtClean="0"/>
              <a:t>(</a:t>
            </a:r>
            <a:r>
              <a:rPr lang="en-US" sz="1800" dirty="0" err="1" smtClean="0"/>
              <a:t>subclause</a:t>
            </a:r>
            <a:r>
              <a:rPr lang="en-US" sz="1800" dirty="0" smtClean="0"/>
              <a:t> 11.4 </a:t>
            </a:r>
            <a:r>
              <a:rPr lang="en-US" sz="1800" dirty="0"/>
              <a:t>[TS 36.133]</a:t>
            </a:r>
            <a:r>
              <a:rPr lang="en-US" sz="1800" dirty="0" smtClean="0"/>
              <a:t>)</a:t>
            </a:r>
          </a:p>
          <a:p>
            <a:pPr lvl="2"/>
            <a:r>
              <a:rPr lang="en-US" sz="1600" dirty="0" smtClean="0"/>
              <a:t>Clarify that UE is allowed to drop D2D to meet these requirements for TDD bands</a:t>
            </a:r>
          </a:p>
          <a:p>
            <a:pPr lvl="1"/>
            <a:r>
              <a:rPr lang="en-US" sz="1800" dirty="0" err="1"/>
              <a:t>SyncRef</a:t>
            </a:r>
            <a:r>
              <a:rPr lang="en-US" sz="1800" dirty="0"/>
              <a:t> UE </a:t>
            </a:r>
            <a:r>
              <a:rPr lang="en-US" sz="1800" dirty="0" smtClean="0"/>
              <a:t>selection/reselection (</a:t>
            </a:r>
            <a:r>
              <a:rPr lang="en-US" sz="1800" dirty="0" err="1" smtClean="0"/>
              <a:t>subclause</a:t>
            </a:r>
            <a:r>
              <a:rPr lang="en-US" sz="1800" dirty="0" smtClean="0"/>
              <a:t> 11.5 </a:t>
            </a:r>
            <a:r>
              <a:rPr lang="en-US" sz="1800" dirty="0"/>
              <a:t>[TS 36.133]</a:t>
            </a:r>
            <a:r>
              <a:rPr lang="en-US" sz="1800" dirty="0" smtClean="0"/>
              <a:t>)</a:t>
            </a:r>
          </a:p>
          <a:p>
            <a:pPr lvl="1"/>
            <a:r>
              <a:rPr lang="en-US" sz="1800" dirty="0" smtClean="0"/>
              <a:t>S-RSRP measurement accuracy (</a:t>
            </a:r>
            <a:r>
              <a:rPr lang="en-US" sz="1800" dirty="0" err="1" smtClean="0"/>
              <a:t>subclause</a:t>
            </a:r>
            <a:r>
              <a:rPr lang="en-US" sz="1800" dirty="0" smtClean="0"/>
              <a:t> 11.6 </a:t>
            </a:r>
            <a:r>
              <a:rPr lang="en-US" sz="1800" dirty="0"/>
              <a:t>[TS 36.133]</a:t>
            </a:r>
            <a:r>
              <a:rPr lang="en-US" sz="18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smtClean="0"/>
              <a:t>Out </a:t>
            </a:r>
            <a:r>
              <a:rPr lang="en-US" sz="2000" dirty="0"/>
              <a:t>of coverage requirements for </a:t>
            </a:r>
            <a:r>
              <a:rPr lang="en-US" sz="2000" dirty="0" smtClean="0"/>
              <a:t>Discovery are defined </a:t>
            </a:r>
            <a:r>
              <a:rPr lang="en-US" sz="2000" dirty="0"/>
              <a:t>for both FDD and </a:t>
            </a:r>
            <a:r>
              <a:rPr lang="en-US" sz="2000" dirty="0" smtClean="0"/>
              <a:t>TDD</a:t>
            </a:r>
          </a:p>
          <a:p>
            <a:endParaRPr lang="en-US" sz="2000" dirty="0"/>
          </a:p>
          <a:p>
            <a:r>
              <a:rPr lang="en-US" sz="2000" dirty="0" smtClean="0"/>
              <a:t>FFS on impact of multicarrier operation on OOC Discovery and Communication requirements.</a:t>
            </a:r>
          </a:p>
          <a:p>
            <a:pPr lvl="1"/>
            <a:r>
              <a:rPr lang="en-US" sz="1600" dirty="0" smtClean="0"/>
              <a:t>For example, applicability w.r.t. UE RRC state if in-coverage on WAN carrier, transmission timing accuracy, </a:t>
            </a:r>
            <a:r>
              <a:rPr lang="en-US" sz="1600" dirty="0" err="1" smtClean="0"/>
              <a:t>Tx</a:t>
            </a:r>
            <a:r>
              <a:rPr lang="en-US" sz="1600" dirty="0" smtClean="0"/>
              <a:t>/Rx Gaps and interruptions requirements, feasibility of </a:t>
            </a:r>
            <a:r>
              <a:rPr lang="en-US" sz="1600" dirty="0" err="1" smtClean="0"/>
              <a:t>Tx</a:t>
            </a:r>
            <a:r>
              <a:rPr lang="en-US" sz="1600" dirty="0" smtClean="0"/>
              <a:t> Gaps with SLSS behavior 2  transmissions may need to be clarified.</a:t>
            </a:r>
            <a:endParaRPr lang="en-US" sz="1600" dirty="0"/>
          </a:p>
          <a:p>
            <a:endParaRPr lang="en-US" sz="2000" dirty="0"/>
          </a:p>
          <a:p>
            <a:endParaRPr lang="en-US" sz="2000" dirty="0"/>
          </a:p>
          <a:p>
            <a:r>
              <a:rPr lang="en-US" sz="2000" dirty="0" smtClean="0"/>
              <a:t>Note: </a:t>
            </a:r>
            <a:r>
              <a:rPr lang="en-US" sz="2000" dirty="0" err="1" smtClean="0"/>
              <a:t>SyncRef</a:t>
            </a:r>
            <a:r>
              <a:rPr lang="en-US" sz="2000" dirty="0" smtClean="0"/>
              <a:t> UE is assumed to follow Rel-12 / Behavior 2 as per RAN1 agreements</a:t>
            </a:r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223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OOC Discovery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80</cp:revision>
  <dcterms:created xsi:type="dcterms:W3CDTF">2014-10-07T03:17:11Z</dcterms:created>
  <dcterms:modified xsi:type="dcterms:W3CDTF">2015-10-16T09:39:26Z</dcterms:modified>
</cp:coreProperties>
</file>