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0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zh-CN" dirty="0" smtClean="0"/>
              <a:t>TM10 test setup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R4-156622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76</a:t>
            </a:r>
            <a:r>
              <a:rPr lang="en-US" altLang="zh-CN" b="1" dirty="0" smtClean="0">
                <a:ea typeface="MS PGothic" pitchFamily="34" charset="-128"/>
              </a:rPr>
              <a:t>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Sophia-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12th Oct– 16th Oct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WF on Interference </a:t>
            </a:r>
            <a:r>
              <a:rPr lang="en-US" altLang="zh-CN" sz="3600" dirty="0"/>
              <a:t>profile for TM 10 </a:t>
            </a:r>
            <a:r>
              <a:rPr lang="en-US" altLang="zh-CN" sz="3600" dirty="0" smtClean="0"/>
              <a:t>test on one-CSI-process capability UE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For the </a:t>
            </a:r>
            <a:r>
              <a:rPr lang="en-US" altLang="zh-CN" dirty="0" smtClean="0"/>
              <a:t>aggressor cell within the </a:t>
            </a:r>
            <a:r>
              <a:rPr lang="en-US" altLang="zh-CN" dirty="0" err="1" smtClean="0"/>
              <a:t>CoMP</a:t>
            </a:r>
            <a:r>
              <a:rPr lang="en-US" altLang="zh-CN" dirty="0" smtClean="0"/>
              <a:t> set, the interference level is [10.45] dB</a:t>
            </a:r>
          </a:p>
          <a:p>
            <a:pPr algn="just"/>
            <a:r>
              <a:rPr lang="en-US" altLang="zh-CN" dirty="0"/>
              <a:t>For </a:t>
            </a:r>
            <a:r>
              <a:rPr lang="en-US" altLang="zh-CN" dirty="0" smtClean="0"/>
              <a:t>the aggressor cell outside the </a:t>
            </a:r>
            <a:r>
              <a:rPr lang="en-US" altLang="zh-CN" dirty="0" err="1"/>
              <a:t>CoMP</a:t>
            </a:r>
            <a:r>
              <a:rPr lang="en-US" altLang="zh-CN" dirty="0"/>
              <a:t> </a:t>
            </a:r>
            <a:r>
              <a:rPr lang="en-US" altLang="zh-CN" dirty="0" smtClean="0"/>
              <a:t>set :</a:t>
            </a:r>
          </a:p>
          <a:p>
            <a:pPr marL="457200" lvl="1" indent="0" algn="just">
              <a:buNone/>
            </a:pPr>
            <a:r>
              <a:rPr lang="en-US" altLang="zh-CN" dirty="0" smtClean="0"/>
              <a:t>Option 1:  interference level is [8.45</a:t>
            </a:r>
            <a:r>
              <a:rPr lang="en-US" altLang="zh-CN" dirty="0"/>
              <a:t>] </a:t>
            </a:r>
            <a:r>
              <a:rPr lang="en-US" altLang="zh-CN" dirty="0" smtClean="0"/>
              <a:t>dB</a:t>
            </a:r>
          </a:p>
          <a:p>
            <a:pPr marL="457200" lvl="1" indent="0" algn="just">
              <a:buNone/>
            </a:pPr>
            <a:r>
              <a:rPr lang="en-US" altLang="zh-CN" dirty="0" smtClean="0"/>
              <a:t>Option 2 : interference </a:t>
            </a:r>
            <a:r>
              <a:rPr lang="en-US" altLang="zh-CN" dirty="0"/>
              <a:t>level is </a:t>
            </a:r>
            <a:r>
              <a:rPr lang="en-US" altLang="zh-CN" dirty="0" smtClean="0"/>
              <a:t>[6.45</a:t>
            </a:r>
            <a:r>
              <a:rPr lang="en-US" altLang="zh-CN" dirty="0"/>
              <a:t>] </a:t>
            </a:r>
            <a:r>
              <a:rPr lang="en-US" altLang="zh-CN" dirty="0" smtClean="0"/>
              <a:t>dB</a:t>
            </a:r>
          </a:p>
          <a:p>
            <a:pPr lvl="2" algn="just"/>
            <a:r>
              <a:rPr lang="en-US" altLang="zh-CN" dirty="0" smtClean="0"/>
              <a:t>Study search-IC behaviors for weak interferers in </a:t>
            </a:r>
            <a:r>
              <a:rPr lang="en-US" altLang="zh-CN" dirty="0" err="1" smtClean="0"/>
              <a:t>CoMP</a:t>
            </a:r>
            <a:r>
              <a:rPr lang="en-US" altLang="zh-CN" dirty="0" smtClean="0"/>
              <a:t> network</a:t>
            </a:r>
          </a:p>
          <a:p>
            <a:pPr algn="just"/>
            <a:r>
              <a:rPr lang="en-US" altLang="zh-CN" dirty="0"/>
              <a:t>The </a:t>
            </a:r>
            <a:r>
              <a:rPr lang="en-US" altLang="zh-CN" dirty="0" smtClean="0"/>
              <a:t>interference profile </a:t>
            </a:r>
            <a:r>
              <a:rPr lang="en-US" altLang="zh-CN" dirty="0"/>
              <a:t>will </a:t>
            </a:r>
            <a:r>
              <a:rPr lang="en-US" altLang="zh-CN" dirty="0" smtClean="0"/>
              <a:t>be decided in the next meeting. </a:t>
            </a:r>
            <a:endParaRPr lang="en-US" altLang="zh-CN" dirty="0"/>
          </a:p>
          <a:p>
            <a:pPr algn="just"/>
            <a:endParaRPr lang="en-US" altLang="zh-CN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00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MCS for one-CSI-Process UE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MCS can be selected from the following options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Option 1: MCS 14 </a:t>
            </a:r>
          </a:p>
          <a:p>
            <a:pPr lvl="1" algn="just"/>
            <a:r>
              <a:rPr lang="en-US" altLang="zh-CN" dirty="0" smtClean="0"/>
              <a:t>Option 2: MCS 16</a:t>
            </a:r>
          </a:p>
          <a:p>
            <a:pPr lvl="1" algn="just"/>
            <a:r>
              <a:rPr lang="en-US" altLang="zh-CN" dirty="0"/>
              <a:t>Option </a:t>
            </a:r>
            <a:r>
              <a:rPr lang="en-US" altLang="zh-CN" dirty="0" smtClean="0"/>
              <a:t>3: MCS 12</a:t>
            </a:r>
          </a:p>
          <a:p>
            <a:pPr lvl="1" algn="just"/>
            <a:r>
              <a:rPr lang="en-US" altLang="zh-CN" dirty="0"/>
              <a:t>Option </a:t>
            </a:r>
            <a:r>
              <a:rPr lang="en-US" altLang="zh-CN" dirty="0" smtClean="0"/>
              <a:t>4: MCS 18</a:t>
            </a:r>
          </a:p>
          <a:p>
            <a:pPr algn="just"/>
            <a:r>
              <a:rPr lang="en-US" altLang="zh-CN" dirty="0" smtClean="0"/>
              <a:t>MCS will be decided in the next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484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the multiple-CSI-Process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000" dirty="0"/>
              <a:t>For multiple CSI-process capability UE</a:t>
            </a:r>
          </a:p>
          <a:p>
            <a:pPr lvl="1" algn="just"/>
            <a:r>
              <a:rPr lang="en-US" sz="2000" dirty="0"/>
              <a:t>Option </a:t>
            </a:r>
            <a:r>
              <a:rPr lang="en-US" sz="2000" dirty="0" smtClean="0"/>
              <a:t>1 (baseline) </a:t>
            </a:r>
            <a:endParaRPr lang="en-US" sz="2000" dirty="0"/>
          </a:p>
          <a:p>
            <a:pPr lvl="2" algn="just"/>
            <a:r>
              <a:rPr lang="en-US" sz="2000" dirty="0"/>
              <a:t>Employ PDSCH scheduling with DPS in TM10 CRS-IM test for multiple CSI process capable UE. Specify same power for two TPs within </a:t>
            </a:r>
            <a:r>
              <a:rPr lang="en-US" sz="2000" dirty="0" err="1"/>
              <a:t>CoMP</a:t>
            </a:r>
            <a:r>
              <a:rPr lang="en-US" sz="2000" dirty="0"/>
              <a:t> set. 	</a:t>
            </a:r>
          </a:p>
          <a:p>
            <a:pPr lvl="2" algn="just"/>
            <a:r>
              <a:rPr lang="en-US" altLang="zh-CN" sz="2000" dirty="0"/>
              <a:t>For the aggressor cell  outside the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set, the interference level is [8.45] dB</a:t>
            </a:r>
          </a:p>
          <a:p>
            <a:pPr lvl="1" algn="just"/>
            <a:r>
              <a:rPr lang="en-US" altLang="zh-CN" sz="2000" dirty="0" smtClean="0"/>
              <a:t>Option </a:t>
            </a:r>
            <a:r>
              <a:rPr lang="en-US" altLang="zh-CN" sz="2000" dirty="0"/>
              <a:t>2</a:t>
            </a:r>
            <a:r>
              <a:rPr lang="en-US" altLang="zh-CN" sz="2000" dirty="0" smtClean="0"/>
              <a:t>: </a:t>
            </a:r>
            <a:r>
              <a:rPr lang="en-US" altLang="zh-CN" sz="2000" dirty="0"/>
              <a:t>PDSCH is static scheduled from non-serving TP within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set same as TM 10 test with one-CSI-process</a:t>
            </a:r>
            <a:r>
              <a:rPr lang="en-US" altLang="zh-CN" sz="2000" dirty="0" smtClean="0"/>
              <a:t>.</a:t>
            </a:r>
            <a:br>
              <a:rPr lang="en-US" altLang="zh-CN" sz="2000" dirty="0" smtClean="0"/>
            </a:br>
            <a:endParaRPr lang="zh-CN" altLang="zh-CN" sz="2000" dirty="0"/>
          </a:p>
          <a:p>
            <a:pPr algn="just"/>
            <a:r>
              <a:rPr lang="en-US" altLang="zh-CN" sz="2000" dirty="0" smtClean="0"/>
              <a:t>The </a:t>
            </a:r>
            <a:r>
              <a:rPr lang="en-US" altLang="zh-CN" sz="2000" dirty="0"/>
              <a:t>interference profile </a:t>
            </a:r>
            <a:r>
              <a:rPr lang="en-US" altLang="zh-CN" sz="2000" dirty="0" smtClean="0"/>
              <a:t>and option will </a:t>
            </a:r>
            <a:r>
              <a:rPr lang="en-US" altLang="zh-CN" sz="2000" dirty="0"/>
              <a:t>be decided in the next meeting. </a:t>
            </a:r>
          </a:p>
          <a:p>
            <a:pPr lvl="2" algn="just"/>
            <a:endParaRPr lang="en-US" sz="2000" dirty="0"/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68172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MCS level for multiple-CSI-process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following options can be considered as the MCS setup in the test:</a:t>
            </a:r>
          </a:p>
          <a:p>
            <a:pPr lvl="1"/>
            <a:r>
              <a:rPr lang="en-US" altLang="zh-CN" dirty="0"/>
              <a:t>Option </a:t>
            </a:r>
            <a:r>
              <a:rPr lang="en-US" altLang="zh-CN" dirty="0" smtClean="0"/>
              <a:t>1: MCS=12</a:t>
            </a:r>
          </a:p>
          <a:p>
            <a:pPr lvl="1"/>
            <a:r>
              <a:rPr lang="en-US" altLang="zh-CN" dirty="0"/>
              <a:t>Option </a:t>
            </a:r>
            <a:r>
              <a:rPr lang="en-US" altLang="zh-CN" dirty="0" smtClean="0"/>
              <a:t>2: MCS=16</a:t>
            </a:r>
          </a:p>
          <a:p>
            <a:pPr lvl="1"/>
            <a:r>
              <a:rPr lang="en-US" altLang="zh-CN" dirty="0" smtClean="0"/>
              <a:t>Other options are not precluded</a:t>
            </a:r>
          </a:p>
          <a:p>
            <a:r>
              <a:rPr lang="en-US" altLang="zh-CN" dirty="0" smtClean="0"/>
              <a:t>MCS will be finalized in the next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893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TM10 CRS-IM UE Capability Report Signaling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Companies provide views on needs of TM10 CRS-IM UE capability report signaling introduction in the next meeting.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061689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1355</TotalTime>
  <Words>247</Words>
  <Application>Microsoft Office PowerPoint</Application>
  <PresentationFormat>On-screen Show (4:3)</PresentationFormat>
  <Paragraphs>35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R4-14xxxx</vt:lpstr>
      <vt:lpstr>WF on TM10 test setup</vt:lpstr>
      <vt:lpstr>WF on Interference profile for TM 10 test on one-CSI-process capability UE</vt:lpstr>
      <vt:lpstr>MCS for one-CSI-Process UE test</vt:lpstr>
      <vt:lpstr>WF on the multiple-CSI-Process</vt:lpstr>
      <vt:lpstr>MCS level for multiple-CSI-process</vt:lpstr>
      <vt:lpstr>TM10 CRS-IM UE Capability Report Signaling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 1</cp:lastModifiedBy>
  <cp:revision>271</cp:revision>
  <dcterms:created xsi:type="dcterms:W3CDTF">2015-02-11T14:20:53Z</dcterms:created>
  <dcterms:modified xsi:type="dcterms:W3CDTF">2015-10-15T14:53:14Z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