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65" r:id="rId3"/>
    <p:sldId id="264" r:id="rId4"/>
    <p:sldId id="268" r:id="rId5"/>
    <p:sldId id="267" r:id="rId6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24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0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6106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</a:t>
            </a:r>
            <a:r>
              <a:rPr lang="en-US" altLang="zh-CN" dirty="0" smtClean="0"/>
              <a:t>non-TM10 test setup</a:t>
            </a:r>
            <a:endParaRPr lang="en-US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r>
              <a:rPr lang="en-US" altLang="en-US" dirty="0" smtClean="0"/>
              <a:t>Ericsson</a:t>
            </a:r>
            <a:endParaRPr lang="en-US" altLang="en-US" dirty="0" smtClean="0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smtClean="0"/>
              <a:t>R4-156621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76</a:t>
            </a:r>
            <a:r>
              <a:rPr lang="en-US" altLang="zh-CN" b="1" dirty="0" smtClean="0">
                <a:ea typeface="MS PGothic" pitchFamily="34" charset="-128"/>
              </a:rPr>
              <a:t>bis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altLang="zh-CN" b="1" dirty="0"/>
              <a:t>Sophia-</a:t>
            </a:r>
            <a:r>
              <a:rPr lang="en-US" altLang="zh-CN" b="1" dirty="0" err="1"/>
              <a:t>Antipolis</a:t>
            </a:r>
            <a:r>
              <a:rPr lang="en-US" altLang="zh-CN" b="1" dirty="0"/>
              <a:t>, France, 12th Oct– 16th Oct 2015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Gain</a:t>
            </a:r>
            <a:r>
              <a:rPr lang="en-US" altLang="zh-CN" dirty="0" smtClean="0"/>
              <a:t> test case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/>
              <a:t>The </a:t>
            </a:r>
            <a:r>
              <a:rPr lang="en-US" altLang="zh-CN" dirty="0" smtClean="0"/>
              <a:t>test </a:t>
            </a:r>
            <a:r>
              <a:rPr lang="en-US" altLang="zh-CN" dirty="0" smtClean="0"/>
              <a:t>cases </a:t>
            </a:r>
            <a:r>
              <a:rPr lang="en-US" altLang="zh-CN" dirty="0"/>
              <a:t>defined for gain test </a:t>
            </a:r>
            <a:r>
              <a:rPr lang="en-US" altLang="zh-CN" dirty="0" smtClean="0"/>
              <a:t>are defined for the following transmission modes:</a:t>
            </a:r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706276"/>
              </p:ext>
            </p:extLst>
          </p:nvPr>
        </p:nvGraphicFramePr>
        <p:xfrm>
          <a:off x="2514600" y="3276600"/>
          <a:ext cx="4876800" cy="127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2438400"/>
              </a:tblGrid>
              <a:tr h="63500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Gain test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TM4</a:t>
                      </a:r>
                      <a:endParaRPr lang="en-US" dirty="0"/>
                    </a:p>
                  </a:txBody>
                  <a:tcPr/>
                </a:tc>
              </a:tr>
              <a:tr h="63500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TM9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3926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MCS setup in the</a:t>
            </a:r>
            <a:r>
              <a:rPr lang="en-US" altLang="zh-CN" b="1" dirty="0" smtClean="0">
                <a:solidFill>
                  <a:srgbClr val="FF0000"/>
                </a:solidFill>
              </a:rPr>
              <a:t> </a:t>
            </a:r>
            <a:r>
              <a:rPr lang="en-US" altLang="zh-CN" dirty="0"/>
              <a:t>gain</a:t>
            </a:r>
            <a:r>
              <a:rPr lang="en-US" altLang="zh-CN" b="1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/>
              <a:t>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In the gain tests, the MCSs can follow the following table: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33326"/>
              </p:ext>
            </p:extLst>
          </p:nvPr>
        </p:nvGraphicFramePr>
        <p:xfrm>
          <a:off x="1295400" y="3200400"/>
          <a:ext cx="6477000" cy="124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8500"/>
                <a:gridCol w="3238500"/>
              </a:tblGrid>
              <a:tr h="4064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MCS</a:t>
                      </a:r>
                      <a:endParaRPr lang="en-US" dirty="0"/>
                    </a:p>
                  </a:txBody>
                  <a:tcPr/>
                </a:tc>
              </a:tr>
              <a:tr h="43180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TM4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MCS=</a:t>
                      </a:r>
                      <a:r>
                        <a:rPr lang="en-US" altLang="zh-CN" strike="noStrike" dirty="0" smtClean="0"/>
                        <a:t> </a:t>
                      </a:r>
                      <a:r>
                        <a:rPr lang="en-US" altLang="zh-CN" strike="noStrike" dirty="0" smtClean="0">
                          <a:solidFill>
                            <a:srgbClr val="FF0000"/>
                          </a:solidFill>
                        </a:rPr>
                        <a:t>[</a:t>
                      </a:r>
                      <a:r>
                        <a:rPr lang="en-US" altLang="zh-CN" strike="noStrike" dirty="0" smtClean="0"/>
                        <a:t>16</a:t>
                      </a:r>
                      <a:r>
                        <a:rPr lang="en-US" altLang="zh-CN" strike="noStrike" dirty="0" smtClean="0">
                          <a:solidFill>
                            <a:srgbClr val="FF0000"/>
                          </a:solidFill>
                        </a:rPr>
                        <a:t>]</a:t>
                      </a:r>
                      <a:endParaRPr lang="en-US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TM9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MCS=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[</a:t>
                      </a:r>
                      <a:r>
                        <a:rPr lang="en-US" altLang="zh-CN" dirty="0" smtClean="0"/>
                        <a:t>14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7197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requirements for the gain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There are three options for the final requirements definition:</a:t>
            </a:r>
          </a:p>
          <a:p>
            <a:pPr lvl="1" algn="just"/>
            <a:r>
              <a:rPr lang="en-US" altLang="zh-CN" dirty="0"/>
              <a:t>Option </a:t>
            </a:r>
            <a:r>
              <a:rPr lang="en-US" altLang="zh-CN" dirty="0" smtClean="0"/>
              <a:t>1: Based on 2-Cell CRS-IC</a:t>
            </a:r>
          </a:p>
          <a:p>
            <a:pPr lvl="1" algn="just"/>
            <a:r>
              <a:rPr lang="en-US" altLang="zh-CN" dirty="0"/>
              <a:t>Option </a:t>
            </a:r>
            <a:r>
              <a:rPr lang="en-US" altLang="zh-CN" dirty="0" smtClean="0"/>
              <a:t>2: Based on 1-Cell CRS-IC</a:t>
            </a:r>
          </a:p>
          <a:p>
            <a:pPr lvl="1" algn="just"/>
            <a:r>
              <a:rPr lang="en-US" altLang="zh-CN" dirty="0"/>
              <a:t>Option </a:t>
            </a:r>
            <a:r>
              <a:rPr lang="en-US" altLang="zh-CN" dirty="0" smtClean="0"/>
              <a:t>3: Based on mixture of 2-Cell and 1-Cell CRS-IC</a:t>
            </a:r>
          </a:p>
          <a:p>
            <a:pPr marL="0" indent="0" algn="just">
              <a:buNone/>
            </a:pPr>
            <a:r>
              <a:rPr lang="en-US" altLang="zh-CN" dirty="0" smtClean="0"/>
              <a:t>which options will be used will be finalized in the next meeting based on </a:t>
            </a:r>
            <a:r>
              <a:rPr lang="en-US" altLang="zh-CN" smtClean="0"/>
              <a:t>majority companies’ </a:t>
            </a:r>
            <a:r>
              <a:rPr lang="en-US" altLang="zh-CN" dirty="0" smtClean="0"/>
              <a:t>view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45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Robustness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5257800"/>
          </a:xfrm>
        </p:spPr>
        <p:txBody>
          <a:bodyPr/>
          <a:lstStyle/>
          <a:p>
            <a:pPr algn="just"/>
            <a:r>
              <a:rPr lang="en-US" altLang="zh-CN" dirty="0" smtClean="0"/>
              <a:t>There are two options for the robustness test</a:t>
            </a:r>
          </a:p>
          <a:p>
            <a:pPr lvl="1" algn="just"/>
            <a:r>
              <a:rPr lang="en-US" altLang="zh-CN" dirty="0" smtClean="0"/>
              <a:t>Option 1: </a:t>
            </a:r>
            <a:r>
              <a:rPr lang="en-US" altLang="zh-CN" dirty="0"/>
              <a:t>In CRS-IM, at least </a:t>
            </a:r>
            <a:r>
              <a:rPr lang="en-US" altLang="zh-CN" dirty="0" smtClean="0"/>
              <a:t>one new </a:t>
            </a:r>
            <a:r>
              <a:rPr lang="en-US" altLang="zh-CN" dirty="0"/>
              <a:t>robustness test case is introduced to verify: </a:t>
            </a:r>
          </a:p>
          <a:p>
            <a:pPr marL="1200150" lvl="3" indent="-342900" algn="just"/>
            <a:r>
              <a:rPr lang="en-US" altLang="zh-CN" sz="1600" dirty="0"/>
              <a:t>When the interference condition is not favorable for CRS-IC, there is no performance loss compared with MMSE-IRC when CRS assistance information is provided.</a:t>
            </a:r>
          </a:p>
          <a:p>
            <a:pPr lvl="1"/>
            <a:r>
              <a:rPr lang="en-US" altLang="zh-CN" dirty="0" smtClean="0"/>
              <a:t>Option  2: There is no robustness test in CRS-IM. </a:t>
            </a:r>
          </a:p>
          <a:p>
            <a:pPr marL="0" indent="0" algn="just">
              <a:buNone/>
            </a:pPr>
            <a:r>
              <a:rPr lang="en-US" altLang="zh-CN" dirty="0"/>
              <a:t>The </a:t>
            </a:r>
            <a:r>
              <a:rPr lang="en-US" altLang="zh-CN" dirty="0" smtClean="0"/>
              <a:t>group will make final agreements for these options based on majority companies 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470445"/>
      </p:ext>
    </p:extLst>
  </p:cSld>
  <p:clrMapOvr>
    <a:masterClrMapping/>
  </p:clrMapOvr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1192</TotalTime>
  <Words>215</Words>
  <Application>Microsoft Office PowerPoint</Application>
  <PresentationFormat>On-screen Show (4:3)</PresentationFormat>
  <Paragraphs>30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R4-14xxxx</vt:lpstr>
      <vt:lpstr>WF on non-TM10 test setup</vt:lpstr>
      <vt:lpstr>Gain test case list</vt:lpstr>
      <vt:lpstr>MCS setup in the gain test</vt:lpstr>
      <vt:lpstr>Performance requirements for the gain test</vt:lpstr>
      <vt:lpstr>Robustness test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Shaohua Li 1</cp:lastModifiedBy>
  <cp:revision>291</cp:revision>
  <dcterms:created xsi:type="dcterms:W3CDTF">2015-02-11T14:20:53Z</dcterms:created>
  <dcterms:modified xsi:type="dcterms:W3CDTF">2015-10-15T16:29:00Z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1423744628</vt:lpwstr>
  </property>
  <property fmtid="{D5CDD505-2E9C-101B-9397-08002B2CF9AE}" pid="11" name="_NewReviewCycle">
    <vt:lpwstr/>
  </property>
</Properties>
</file>