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91" r:id="rId3"/>
    <p:sldId id="294" r:id="rId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0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610600" cy="3200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robustness test in CRS-IM</a:t>
            </a:r>
            <a:endParaRPr lang="en-US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r>
              <a:rPr lang="en-US" altLang="en-US" dirty="0" smtClean="0"/>
              <a:t>Ericsson, Nokia Networks, DoCoMo, Alcatel-Lucent, ZTE</a:t>
            </a:r>
            <a:r>
              <a:rPr lang="en-US" altLang="zh-CN" dirty="0" smtClean="0"/>
              <a:t>, CMCC, China Telecom</a:t>
            </a:r>
            <a:r>
              <a:rPr lang="en-US" altLang="zh-CN" dirty="0"/>
              <a:t>, VZW</a:t>
            </a:r>
            <a:endParaRPr lang="en-US" altLang="en-US" dirty="0" smtClean="0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/>
              <a:t>R4-156403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76</a:t>
            </a:r>
            <a:r>
              <a:rPr lang="en-US" altLang="zh-CN" b="1" dirty="0" smtClean="0">
                <a:ea typeface="MS PGothic" pitchFamily="34" charset="-128"/>
              </a:rPr>
              <a:t>bis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US" altLang="zh-CN" b="1" dirty="0"/>
              <a:t>Sophia-</a:t>
            </a:r>
            <a:r>
              <a:rPr lang="en-US" altLang="zh-CN" b="1" dirty="0" err="1"/>
              <a:t>Antipolis</a:t>
            </a:r>
            <a:r>
              <a:rPr lang="en-US" altLang="zh-CN" b="1" dirty="0"/>
              <a:t>, France, 12th Oct– 16th Oct 2015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 smtClean="0"/>
              <a:t>In RAN4#74 meeting, the group agreed in (</a:t>
            </a:r>
            <a:r>
              <a:rPr lang="en-US" altLang="en-US" sz="2800" dirty="0" smtClean="0"/>
              <a:t>R4-151095) </a:t>
            </a:r>
            <a:r>
              <a:rPr lang="en-US" sz="2800" dirty="0" smtClean="0"/>
              <a:t>one of test purpose in CRS-IM shall be:</a:t>
            </a:r>
            <a:endParaRPr lang="en-US" sz="2800" dirty="0"/>
          </a:p>
          <a:p>
            <a:pPr lvl="1" algn="just"/>
            <a:r>
              <a:rPr lang="en-US" sz="2400" dirty="0" smtClean="0"/>
              <a:t>When </a:t>
            </a:r>
            <a:r>
              <a:rPr lang="en-US" sz="2400" dirty="0"/>
              <a:t>the interference condition is not favorable for CRS-IC, there is no performance loss </a:t>
            </a:r>
            <a:r>
              <a:rPr lang="en-US" sz="2400" dirty="0" smtClean="0"/>
              <a:t>compared with MMSE-IRC when </a:t>
            </a:r>
            <a:r>
              <a:rPr lang="en-US" sz="2400" dirty="0"/>
              <a:t>CRS assistance information is provided</a:t>
            </a:r>
            <a:r>
              <a:rPr lang="en-US" sz="2400" dirty="0" smtClean="0"/>
              <a:t>.</a:t>
            </a:r>
          </a:p>
          <a:p>
            <a:pPr algn="just"/>
            <a:r>
              <a:rPr lang="en-US" altLang="zh-CN" sz="2800" dirty="0"/>
              <a:t>In RAN4#74bis, </a:t>
            </a:r>
            <a:r>
              <a:rPr lang="en-US" altLang="zh-CN" sz="2800" dirty="0" smtClean="0"/>
              <a:t>how to achieve the above purpose is </a:t>
            </a:r>
            <a:r>
              <a:rPr lang="en-US" altLang="zh-CN" sz="2800" dirty="0"/>
              <a:t>discussed. </a:t>
            </a:r>
            <a:r>
              <a:rPr lang="en-US" altLang="zh-CN" sz="2800" dirty="0" smtClean="0"/>
              <a:t>There is no consensus on achieve the purpose. </a:t>
            </a:r>
            <a:endParaRPr lang="en-US" altLang="zh-CN" sz="2800" dirty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015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In CRS-IM,</a:t>
            </a:r>
            <a:r>
              <a:rPr lang="en-US" altLang="zh-CN" dirty="0"/>
              <a:t> </a:t>
            </a:r>
            <a:r>
              <a:rPr lang="en-US" altLang="zh-CN" dirty="0" smtClean="0"/>
              <a:t>at least one robustness test case is introduced to verify: </a:t>
            </a:r>
          </a:p>
          <a:p>
            <a:pPr marL="742950" lvl="2" indent="-342900" algn="just"/>
            <a:r>
              <a:rPr lang="en-US" altLang="zh-CN" sz="2000" dirty="0"/>
              <a:t>When the interference condition is not favorable for CRS-IC, there is no performance loss compared with MMSE-IRC when CRS assistance information is provided.</a:t>
            </a:r>
          </a:p>
          <a:p>
            <a:pPr algn="just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575118"/>
      </p:ext>
    </p:extLst>
  </p:cSld>
  <p:clrMapOvr>
    <a:masterClrMapping/>
  </p:clrMapOvr>
</p:sld>
</file>

<file path=ppt/theme/theme1.xml><?xml version="1.0" encoding="utf-8"?>
<a:theme xmlns:a="http://schemas.openxmlformats.org/drawingml/2006/main" name="R4-14xxxx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R4-14xxxx</Template>
  <TotalTime>1088</TotalTime>
  <Words>148</Words>
  <Application>Microsoft Office PowerPoint</Application>
  <PresentationFormat>On-screen Show (4:3)</PresentationFormat>
  <Paragraphs>13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R4-14xxxx</vt:lpstr>
      <vt:lpstr>WF on robustness test in CRS-IM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Shaohua Li</dc:creator>
  <cp:keywords>3GPP TSG-RAN WG4</cp:keywords>
  <cp:lastModifiedBy>Shaohua Li</cp:lastModifiedBy>
  <cp:revision>242</cp:revision>
  <dcterms:created xsi:type="dcterms:W3CDTF">2015-02-11T14:20:53Z</dcterms:created>
  <dcterms:modified xsi:type="dcterms:W3CDTF">2015-10-05T14:46:31Z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1423744628</vt:lpwstr>
  </property>
  <property fmtid="{D5CDD505-2E9C-101B-9397-08002B2CF9AE}" pid="11" name="_NewReviewCycle">
    <vt:lpwstr/>
  </property>
</Properties>
</file>