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60" r:id="rId3"/>
    <p:sldId id="261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7AC695-F061-4482-B8A6-7CB5B95185DA}" type="datetimeFigureOut">
              <a:rPr lang="zh-CN" altLang="en-US" smtClean="0"/>
              <a:t>2015/10/4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14A1F6-04B3-49C1-9B79-808924B8E3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239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B98750-AF37-4CAC-BACD-F195BFA6737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4A1F6-04B3-49C1-9B79-808924B8E38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0215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4A1F6-04B3-49C1-9B79-808924B8E38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50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90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080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923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251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44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951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285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988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194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496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257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DE028-C543-4125-8159-A6EEE2B373E3}" type="datetimeFigureOut">
              <a:rPr lang="zh-CN" altLang="en-US" smtClean="0"/>
              <a:t>2015/10/4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24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1676400"/>
            <a:ext cx="7772400" cy="1847850"/>
          </a:xfrm>
        </p:spPr>
        <p:txBody>
          <a:bodyPr/>
          <a:lstStyle/>
          <a:p>
            <a:r>
              <a:rPr lang="en-US" altLang="ja-JP" sz="4000" dirty="0" err="1" smtClean="0">
                <a:ea typeface="MS PGothic" panose="020B0600070205080204" pitchFamily="34" charset="-128"/>
              </a:rPr>
              <a:t>Wayforward</a:t>
            </a:r>
            <a:r>
              <a:rPr lang="en-US" altLang="ja-JP" sz="4000" dirty="0" smtClean="0">
                <a:ea typeface="MS PGothic" panose="020B0600070205080204" pitchFamily="34" charset="-128"/>
              </a:rPr>
              <a:t> on </a:t>
            </a:r>
            <a:r>
              <a:rPr lang="en-US" altLang="ja-JP" sz="4000" dirty="0" smtClean="0">
                <a:ea typeface="MS PGothic" panose="020B0600070205080204" pitchFamily="34" charset="-128"/>
              </a:rPr>
              <a:t>RRM </a:t>
            </a:r>
            <a:r>
              <a:rPr lang="en-US" altLang="ja-JP" sz="4000" dirty="0" smtClean="0">
                <a:ea typeface="MS PGothic" panose="020B0600070205080204" pitchFamily="34" charset="-128"/>
              </a:rPr>
              <a:t>in LAA</a:t>
            </a:r>
            <a:endParaRPr lang="en-US" altLang="ja-JP" sz="4000" dirty="0">
              <a:ea typeface="MS PGothic" panose="020B0600070205080204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ea typeface="MS PGothic" panose="020B0600070205080204" pitchFamily="34" charset="-128"/>
              </a:rPr>
              <a:t>Intel, ….</a:t>
            </a:r>
            <a:endParaRPr lang="en-US" altLang="ja-JP" dirty="0">
              <a:ea typeface="MS PGothic" panose="020B0600070205080204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9719536" y="284163"/>
            <a:ext cx="161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b="1" dirty="0" smtClean="0">
                <a:ea typeface="MS PGothic" panose="020B0600070205080204" pitchFamily="34" charset="-128"/>
              </a:rPr>
              <a:t>R4-155616</a:t>
            </a:r>
            <a:endParaRPr lang="en-US" altLang="ja-JP" b="1" dirty="0">
              <a:ea typeface="MS PGothic" panose="020B0600070205080204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235026" y="189210"/>
            <a:ext cx="5334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zh-CN" b="1" dirty="0">
                <a:ea typeface="宋体" panose="02010600030101010101" pitchFamily="2" charset="-122"/>
              </a:rPr>
              <a:t>3GPP TSG-RAN WG4 #</a:t>
            </a:r>
            <a:r>
              <a:rPr lang="zh-CN" altLang="zh-CN" b="1" dirty="0" smtClean="0">
                <a:ea typeface="宋体" panose="02010600030101010101" pitchFamily="2" charset="-122"/>
              </a:rPr>
              <a:t>76</a:t>
            </a:r>
            <a:r>
              <a:rPr lang="en-US" altLang="zh-CN" b="1" dirty="0" err="1" smtClean="0">
                <a:ea typeface="宋体" panose="02010600030101010101" pitchFamily="2" charset="-122"/>
              </a:rPr>
              <a:t>bis</a:t>
            </a:r>
            <a:endParaRPr lang="zh-CN" altLang="zh-CN" b="1" dirty="0">
              <a:ea typeface="宋体" panose="02010600030101010101" pitchFamily="2" charset="-122"/>
            </a:endParaRPr>
          </a:p>
          <a:p>
            <a:r>
              <a:rPr lang="en-US" altLang="zh-CN" b="1" dirty="0"/>
              <a:t>Sophia </a:t>
            </a:r>
            <a:r>
              <a:rPr lang="en-US" altLang="zh-CN" b="1" dirty="0" err="1"/>
              <a:t>Antipolis</a:t>
            </a:r>
            <a:r>
              <a:rPr lang="en-US" altLang="zh-CN" b="1" dirty="0"/>
              <a:t>, France, 12 – 16 Oct, 2015</a:t>
            </a:r>
            <a:endParaRPr lang="zh-CN" altLang="zh-CN" dirty="0"/>
          </a:p>
          <a:p>
            <a:r>
              <a:rPr lang="en-GB" altLang="zh-CN" b="1" dirty="0" smtClean="0">
                <a:ea typeface="宋体" panose="02010600030101010101" pitchFamily="2" charset="-122"/>
              </a:rPr>
              <a:t>Agenda </a:t>
            </a:r>
            <a:r>
              <a:rPr lang="en-GB" altLang="zh-CN" b="1" dirty="0">
                <a:ea typeface="宋体" panose="02010600030101010101" pitchFamily="2" charset="-122"/>
              </a:rPr>
              <a:t>Item: </a:t>
            </a:r>
            <a:r>
              <a:rPr lang="en-GB" altLang="zh-CN" b="1" dirty="0" smtClean="0">
                <a:ea typeface="宋体" panose="02010600030101010101" pitchFamily="2" charset="-122"/>
              </a:rPr>
              <a:t>7.13.4.</a:t>
            </a:r>
            <a:endParaRPr lang="zh-CN" altLang="zh-CN" b="1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273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6919" y="198871"/>
            <a:ext cx="10515600" cy="626393"/>
          </a:xfrm>
        </p:spPr>
        <p:txBody>
          <a:bodyPr>
            <a:normAutofit fontScale="90000"/>
          </a:bodyPr>
          <a:lstStyle/>
          <a:p>
            <a:r>
              <a:rPr lang="en-US" altLang="zh-CN" dirty="0" err="1" smtClean="0"/>
              <a:t>Wayforward</a:t>
            </a:r>
            <a:r>
              <a:rPr lang="en-US" altLang="zh-CN" dirty="0" smtClean="0"/>
              <a:t>(1)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637" y="991518"/>
            <a:ext cx="10938164" cy="51854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mtClean="0"/>
              <a:t>Upon the latest RAN1 agreements on DRS for LAA RRM measurements, we can propose:</a:t>
            </a:r>
          </a:p>
          <a:p>
            <a:r>
              <a:rPr lang="en-US" altLang="zh-CN" b="1" i="1" u="sng" smtClean="0"/>
              <a:t>Proposal </a:t>
            </a:r>
            <a:r>
              <a:rPr lang="en-US" altLang="zh-CN" b="1" i="1" u="sng" dirty="0"/>
              <a:t>1:</a:t>
            </a:r>
            <a:r>
              <a:rPr lang="en-US" altLang="zh-CN" b="1" i="1" dirty="0"/>
              <a:t>  The requirements for RRM measurement (e.g. cell identification) in LAA can be specified by “X </a:t>
            </a:r>
            <a:r>
              <a:rPr lang="en-US" altLang="zh-CN" b="1" i="1" dirty="0" err="1"/>
              <a:t>DMTC_period</a:t>
            </a:r>
            <a:r>
              <a:rPr lang="en-US" altLang="zh-CN" b="1" i="1" dirty="0"/>
              <a:t> “ assuming one successful DRS transmission within a DMTC period can be guaranteed.</a:t>
            </a:r>
            <a:r>
              <a:rPr lang="en-US" altLang="zh-CN" dirty="0"/>
              <a:t> </a:t>
            </a:r>
            <a:endParaRPr lang="en-US" altLang="zh-CN" dirty="0" smtClean="0"/>
          </a:p>
          <a:p>
            <a:r>
              <a:rPr lang="en-US" altLang="zh-CN" b="1" i="1" u="sng" dirty="0"/>
              <a:t>Proposal 2:</a:t>
            </a:r>
            <a:r>
              <a:rPr lang="en-US" altLang="zh-CN" b="1" i="1" dirty="0"/>
              <a:t>  The measurement accuracy requirements for LAA including the measurement bandwidth need to be further evaluated based on the finalized DRS design.</a:t>
            </a:r>
            <a:endParaRPr lang="zh-CN" altLang="zh-CN" dirty="0"/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955215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6919" y="198871"/>
            <a:ext cx="10515600" cy="626393"/>
          </a:xfrm>
        </p:spPr>
        <p:txBody>
          <a:bodyPr>
            <a:normAutofit fontScale="90000"/>
          </a:bodyPr>
          <a:lstStyle/>
          <a:p>
            <a:r>
              <a:rPr lang="en-US" altLang="zh-CN" dirty="0" err="1" smtClean="0"/>
              <a:t>Wayforward</a:t>
            </a:r>
            <a:r>
              <a:rPr lang="en-US" altLang="zh-CN" dirty="0" smtClean="0"/>
              <a:t>(2)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637" y="991518"/>
            <a:ext cx="10938164" cy="518544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 smtClean="0"/>
              <a:t>Additionally for </a:t>
            </a:r>
            <a:r>
              <a:rPr lang="en-US" altLang="zh-CN" smtClean="0"/>
              <a:t>RSSI measurement in LAA, </a:t>
            </a:r>
            <a:r>
              <a:rPr lang="en-US" altLang="zh-CN" dirty="0" smtClean="0"/>
              <a:t>we propose:</a:t>
            </a:r>
          </a:p>
          <a:p>
            <a:r>
              <a:rPr lang="en-US" altLang="zh-CN" b="1" i="1" u="sng" dirty="0"/>
              <a:t>Proposal 1</a:t>
            </a:r>
            <a:r>
              <a:rPr lang="en-US" altLang="zh-CN" b="1" i="1" dirty="0"/>
              <a:t>: The definition of LAA RSSI in Rel13 shall be clarified by RAN1 in order to differentiate with the legacy RSSI in [5].</a:t>
            </a:r>
            <a:r>
              <a:rPr lang="en-US" altLang="zh-CN" dirty="0"/>
              <a:t> </a:t>
            </a:r>
            <a:endParaRPr lang="en-US" altLang="zh-CN" dirty="0" smtClean="0"/>
          </a:p>
          <a:p>
            <a:r>
              <a:rPr lang="en-US" altLang="zh-CN" b="1" i="1" u="sng" dirty="0"/>
              <a:t>Proposal 2:</a:t>
            </a:r>
            <a:r>
              <a:rPr lang="en-US" altLang="zh-CN" b="1" i="1" dirty="0"/>
              <a:t>  RRM requirements on the measurement accuracy need to be specified for both average RSSI over averaging granularity </a:t>
            </a:r>
            <a:r>
              <a:rPr lang="en-US" altLang="zh-CN" dirty="0"/>
              <a:t> </a:t>
            </a:r>
            <a:r>
              <a:rPr lang="en-US" altLang="zh-CN" b="1" i="1" dirty="0"/>
              <a:t>and the percentage of time that average RSSI </a:t>
            </a:r>
            <a:r>
              <a:rPr lang="en-US" altLang="zh-CN" dirty="0"/>
              <a:t> </a:t>
            </a:r>
            <a:r>
              <a:rPr lang="en-US" altLang="zh-CN" b="1" i="1" dirty="0"/>
              <a:t>above CCA threshold.</a:t>
            </a:r>
            <a:r>
              <a:rPr lang="zh-CN" altLang="zh-CN" dirty="0"/>
              <a:t> </a:t>
            </a:r>
            <a:r>
              <a:rPr lang="en-US" altLang="zh-CN" dirty="0"/>
              <a:t> </a:t>
            </a:r>
            <a:endParaRPr lang="en-US" altLang="zh-CN" dirty="0" smtClean="0"/>
          </a:p>
          <a:p>
            <a:r>
              <a:rPr lang="en-US" altLang="zh-CN" b="1" i="1" u="sng" dirty="0"/>
              <a:t>Proposal 3:</a:t>
            </a:r>
            <a:r>
              <a:rPr lang="en-US" altLang="zh-CN" b="1" i="1" dirty="0"/>
              <a:t>  The requirements on RSSI measurements for both UE and </a:t>
            </a:r>
            <a:r>
              <a:rPr lang="en-US" altLang="zh-CN" b="1" i="1" dirty="0" err="1"/>
              <a:t>eNB</a:t>
            </a:r>
            <a:r>
              <a:rPr lang="en-US" altLang="zh-CN" b="1" i="1" dirty="0"/>
              <a:t> in LAA shall be considered in RAN4.</a:t>
            </a:r>
            <a:endParaRPr lang="zh-CN" altLang="zh-CN" dirty="0"/>
          </a:p>
          <a:p>
            <a:r>
              <a:rPr lang="en-US" altLang="zh-CN" b="1" i="1" u="sng" dirty="0"/>
              <a:t>Proposal 4:</a:t>
            </a:r>
            <a:r>
              <a:rPr lang="en-US" altLang="zh-CN" b="1" i="1" dirty="0"/>
              <a:t>  The requirements on the RSSI measurement delay in LAA shall be studied.</a:t>
            </a:r>
            <a:r>
              <a:rPr lang="en-US" altLang="zh-CN" dirty="0"/>
              <a:t> </a:t>
            </a:r>
            <a:endParaRPr lang="en-US" altLang="zh-CN" dirty="0" smtClean="0"/>
          </a:p>
          <a:p>
            <a:r>
              <a:rPr lang="en-US" altLang="zh-CN" b="1" i="1" u="sng" dirty="0"/>
              <a:t>Proposal </a:t>
            </a:r>
            <a:r>
              <a:rPr lang="en-US" altLang="zh-CN" b="1" i="1" u="sng" dirty="0" smtClean="0"/>
              <a:t>5:</a:t>
            </a:r>
            <a:r>
              <a:rPr lang="en-US" altLang="zh-CN" b="1" i="1" dirty="0" smtClean="0"/>
              <a:t>  </a:t>
            </a:r>
            <a:r>
              <a:rPr lang="en-US" altLang="zh-CN" b="1" i="1" dirty="0"/>
              <a:t>The requirements on the interruption due the RSSI measurement gap in LAA shall be specified.</a:t>
            </a:r>
            <a:r>
              <a:rPr lang="en-US" altLang="zh-CN" dirty="0"/>
              <a:t> </a:t>
            </a:r>
            <a:endParaRPr lang="zh-CN" altLang="zh-CN" dirty="0"/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511997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913</TotalTime>
  <Words>128</Words>
  <Application>Microsoft Office PowerPoint</Application>
  <PresentationFormat>Widescreen</PresentationFormat>
  <Paragraphs>20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MS PGothic</vt:lpstr>
      <vt:lpstr>宋体</vt:lpstr>
      <vt:lpstr>Arial</vt:lpstr>
      <vt:lpstr>Calibri</vt:lpstr>
      <vt:lpstr>Calibri Light</vt:lpstr>
      <vt:lpstr>Office Theme</vt:lpstr>
      <vt:lpstr>Wayforward on RRM in LAA</vt:lpstr>
      <vt:lpstr>Wayforward(1)</vt:lpstr>
      <vt:lpstr>Wayforward(2)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D2D interruption</dc:title>
  <dc:creator>Huang, Rui</dc:creator>
  <cp:lastModifiedBy>Huang, Rui</cp:lastModifiedBy>
  <cp:revision>54</cp:revision>
  <dcterms:created xsi:type="dcterms:W3CDTF">2015-02-12T12:41:14Z</dcterms:created>
  <dcterms:modified xsi:type="dcterms:W3CDTF">2015-10-04T15:46:51Z</dcterms:modified>
</cp:coreProperties>
</file>