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b="1" dirty="0" smtClean="0"/>
              <a:t>Way forward on </a:t>
            </a:r>
            <a:br>
              <a:rPr lang="en-GB" altLang="zh-CN" b="1" dirty="0" smtClean="0"/>
            </a:br>
            <a:r>
              <a:rPr lang="en-GB" altLang="zh-CN" b="1" dirty="0" smtClean="0"/>
              <a:t>Bands </a:t>
            </a:r>
            <a:r>
              <a:rPr lang="en-GB" altLang="zh-CN" b="1" dirty="0"/>
              <a:t>for 4AP receiver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</a:t>
            </a:r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3GPP TSG-RAN WG4 Meeting #75</a:t>
            </a:r>
            <a:r>
              <a:rPr kumimoji="0" lang="en-GB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	                                                                 </a:t>
            </a:r>
            <a:r>
              <a:rPr lang="en-GB" altLang="zh-CN" sz="1600" b="1" i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i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R4-153929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Fukuoka, Japan,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25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–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29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May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2015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In order to complete the work in a timely manner, the 2GHz bands are originally proposed as example bands.</a:t>
            </a:r>
          </a:p>
          <a:p>
            <a:pPr lvl="1"/>
            <a:r>
              <a:rPr lang="sv-SE" dirty="0" smtClean="0"/>
              <a:t>It is more likely that this feature will be implemented for higher bands first.</a:t>
            </a:r>
          </a:p>
          <a:p>
            <a:endParaRPr lang="sv-SE" dirty="0" smtClean="0"/>
          </a:p>
          <a:p>
            <a:r>
              <a:rPr lang="sv-SE" dirty="0" smtClean="0"/>
              <a:t>Other bands are not excluded from considerations</a:t>
            </a:r>
          </a:p>
          <a:p>
            <a:pPr marL="0" indent="0">
              <a:buNone/>
            </a:pPr>
            <a:endParaRPr lang="sv-SE" dirty="0" smtClean="0"/>
          </a:p>
          <a:p>
            <a:endParaRPr lang="sv-SE" dirty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47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Treat following bands in step-1 to complete the RF  specification work</a:t>
            </a:r>
          </a:p>
          <a:p>
            <a:pPr lvl="1"/>
            <a:r>
              <a:rPr lang="en-US" altLang="zh-CN" dirty="0" smtClean="0"/>
              <a:t>Band 1 (Region 1 and 3)</a:t>
            </a:r>
          </a:p>
          <a:p>
            <a:pPr lvl="1"/>
            <a:r>
              <a:rPr lang="en-US" altLang="zh-CN" dirty="0" smtClean="0"/>
              <a:t>Band 2 (Region 2)</a:t>
            </a:r>
          </a:p>
          <a:p>
            <a:pPr lvl="1"/>
            <a:r>
              <a:rPr lang="en-US" altLang="zh-CN" dirty="0" smtClean="0"/>
              <a:t>Band 41 (Region 2 and 3)</a:t>
            </a:r>
          </a:p>
          <a:p>
            <a:pPr lvl="1"/>
            <a:endParaRPr lang="en-US" altLang="zh-CN" dirty="0" smtClean="0"/>
          </a:p>
          <a:p>
            <a:pPr lvl="0"/>
            <a:r>
              <a:rPr lang="sv-SE" dirty="0" smtClean="0"/>
              <a:t>Any other operating </a:t>
            </a:r>
            <a:r>
              <a:rPr lang="sv-SE" dirty="0" smtClean="0"/>
              <a:t>band </a:t>
            </a:r>
            <a:r>
              <a:rPr lang="sv-SE" dirty="0"/>
              <a:t>can be added as 4Rx band whenever operators request them</a:t>
            </a:r>
            <a:r>
              <a:rPr lang="sv-SE" dirty="0" smtClean="0"/>
              <a:t>.</a:t>
            </a:r>
          </a:p>
          <a:p>
            <a:pPr lvl="1"/>
            <a:r>
              <a:rPr lang="sv-SE" dirty="0" smtClean="0"/>
              <a:t>This can be done under the current WI.</a:t>
            </a:r>
            <a:r>
              <a:rPr lang="sv-SE" dirty="0" smtClean="0"/>
              <a:t> </a:t>
            </a:r>
            <a:endParaRPr lang="sv-SE" dirty="0" smtClean="0"/>
          </a:p>
          <a:p>
            <a:pPr lvl="0"/>
            <a:endParaRPr lang="sv-SE" dirty="0"/>
          </a:p>
          <a:p>
            <a:pPr lvl="0"/>
            <a:endParaRPr lang="sv-SE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112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Way forward on  Bands for 4AP receiver</vt:lpstr>
      <vt:lpstr>Discussions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Liubo (Bo)</dc:creator>
  <cp:lastModifiedBy>Imadur Rahman</cp:lastModifiedBy>
  <cp:revision>51</cp:revision>
  <dcterms:created xsi:type="dcterms:W3CDTF">2015-04-22T12:48:09Z</dcterms:created>
  <dcterms:modified xsi:type="dcterms:W3CDTF">2015-05-29T05:10:25Z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(3)GniobbBNRjZ0VK6WQo/j9+sIM1ORhom1BFaDt2RMKfo+D2URJ4upXEFx36fT4j+dif9JNsM0
JOPlYgI4mNsvPgVzAM3L9O/gcdxon2vDCUJJipeDapwpCyQVmuH9tOMX2J9Wf8/IYqvZtcLs
zYwx0AlvTXnP4kgQHw7jk9RzKwkep+dlt5AdOBeIyfSvVpcvjThwgJ7AVm9eCKYd7ZjBgQfl
ni+aI8W3x3w+1WDVvW</vt:lpwstr>
  </property>
  <property fmtid="{D5CDD505-2E9C-101B-9397-08002B2CF9AE}" pid="3" name="_new_ms_pID_725431">
    <vt:lpwstr>sRkoKR2Msp/7mlsK8RaGXhDu83mw+J5tLzyf8RVatNj/n/LJ4wUkLs
OjAFv+9U65pC+sYhfLeGHJj/KOWApCp0j2qzM2mnukEzvo2O9mW1KM0peOpjw8CsvCkIXBYN
yLz/9mOGrGh/EjH9VETJ5KTxHti6SZvQMS0RanDlcgh8afN+FvOgOnLLFEY57DXBB37CkvLg
el4H2g5OFRnO1JgQdCdoC7rXe5eATqIYWyxb</vt:lpwstr>
  </property>
  <property fmtid="{D5CDD505-2E9C-101B-9397-08002B2CF9AE}" pid="4" name="_new_ms_pID_725432">
    <vt:lpwstr>2Hpn+3n83aq05QX5zUwrqh3NjYqCwtLjpFjE
S9bROTOhADfyYceBfJ6lWVyfxMSIg6bgH/+kd1aHfGJpTpluOOXc5SFAPtE+2wPS1PzOTHQ6
t1n1rVfZO3TxLjwSQ+1RARTf73SOq8B60r7IVDeTzic=</vt:lpwstr>
  </property>
  <property fmtid="{D5CDD505-2E9C-101B-9397-08002B2CF9AE}" pid="5" name="sflag">
    <vt:lpwstr>1429801037</vt:lpwstr>
  </property>
</Properties>
</file>