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70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rgny Palenius" initials="T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97" autoAdjust="0"/>
    <p:restoredTop sz="94660"/>
  </p:normalViewPr>
  <p:slideViewPr>
    <p:cSldViewPr>
      <p:cViewPr>
        <p:scale>
          <a:sx n="94" d="100"/>
          <a:sy n="94" d="100"/>
        </p:scale>
        <p:origin x="-9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4E4AE19-D84B-426D-9690-ACBBE3855AE8}" type="datetimeFigureOut">
              <a:rPr lang="en-US"/>
              <a:pPr>
                <a:defRPr/>
              </a:pPr>
              <a:t>5/29/2015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F0D920-60DB-4122-9EB1-66975EAC9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5184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29065B-3F34-4306-81EF-5DDD3EDA7BD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186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2B8D-64C1-47BD-A2DC-982D361E4BF1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0532-FE49-4F65-907F-6AD4FE8D4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6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E78A-86CD-4974-88D1-0472CD4DBA35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2240-2471-4A3B-A9CC-B7EBBFF92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57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FF80-CC2E-4A91-A5DE-7D35DC1E61CB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B98FF-9083-468A-A8C8-C0E4E1C1D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AF24-DFF6-4C3D-A42A-B61AD09AA45F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D634-972A-46AC-9905-714431D27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8967-0C62-43CF-BCCB-5743D701B1EB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8FBA-49BB-4EF3-BDA2-EE7C538F4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45C1-B489-47ED-A1EB-0305625BE1D0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FFE6C-343D-46E1-AAC9-7C070F7B4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28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A7CA-CAE3-45EA-9BA5-ED601EA35B51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682AD-4635-403E-977C-2A07CD80C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176-7BFC-4129-94D5-B3450359DB6F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B50D-5939-4D2B-9A4A-9125E9833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09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D47-F6D7-4ACE-9711-0A1B3CEF4D94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D68C-6B31-4921-BF5A-78EA4E557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5F07-8C4A-4BA3-B5F5-5B6EE796D3CB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D763-7749-44CA-9ACC-7207D210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34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12C-5EB5-46BD-A056-F29EAD4F0AD4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BA19-09FB-49DA-81A6-9E0255E5E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66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F781505-F503-4333-91BD-8CEA2D9350EF}" type="datetimeFigureOut">
              <a:rPr lang="zh-CN" altLang="en-US"/>
              <a:pPr>
                <a:defRPr/>
              </a:pPr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BE2FD3-8784-47BD-BD0A-E95594172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z="4000" dirty="0" smtClean="0"/>
              <a:t>WF </a:t>
            </a:r>
            <a:r>
              <a:rPr lang="en-GB" altLang="en-US" sz="4000" dirty="0" smtClean="0"/>
              <a:t>for </a:t>
            </a:r>
            <a:r>
              <a:rPr lang="en-GB" altLang="en-US" sz="4000" dirty="0" smtClean="0"/>
              <a:t>4RX TM3 and TM4 demodulation with  3/4layers</a:t>
            </a:r>
            <a:endParaRPr lang="en-US" altLang="en-US" sz="4000" dirty="0" smtClean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>
                <a:solidFill>
                  <a:schemeClr val="tx1"/>
                </a:solidFill>
              </a:rPr>
              <a:t>Intel</a:t>
            </a:r>
            <a:endParaRPr lang="en-US" altLang="en-US" sz="3000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75                                                      </a:t>
            </a:r>
            <a:r>
              <a:rPr lang="en-US" altLang="en-US" sz="2000" b="1" dirty="0" smtClean="0"/>
              <a:t>R4-153900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smtClean="0"/>
              <a:t>Fukuoka, Japan, 25th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29th May </a:t>
            </a:r>
            <a:r>
              <a:rPr lang="en-US" altLang="en-US" sz="2000" b="1" dirty="0"/>
              <a:t>2015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en-US" sz="2800" dirty="0" smtClean="0"/>
              <a:t>TM3 </a:t>
            </a:r>
            <a:r>
              <a:rPr lang="sv-SE" altLang="en-US" sz="2800" dirty="0"/>
              <a:t>and TM4 </a:t>
            </a:r>
            <a:r>
              <a:rPr lang="sv-SE" altLang="en-US" sz="2800" dirty="0" smtClean="0"/>
              <a:t>with </a:t>
            </a:r>
            <a:r>
              <a:rPr lang="sv-SE" altLang="en-US" sz="2800" dirty="0"/>
              <a:t>3/4-layer supports </a:t>
            </a:r>
            <a:r>
              <a:rPr lang="sv-SE" altLang="en-US" sz="2800" dirty="0" smtClean="0"/>
              <a:t>are under discussion for </a:t>
            </a:r>
            <a:endParaRPr lang="sv-SE" altLang="en-US" sz="2800" dirty="0" smtClean="0"/>
          </a:p>
          <a:p>
            <a:pPr lvl="1"/>
            <a:r>
              <a:rPr lang="sv-SE" altLang="en-US" dirty="0" smtClean="0"/>
              <a:t>Introduction of TS.36.101 TM3 and TM4 testcases</a:t>
            </a:r>
          </a:p>
          <a:p>
            <a:pPr lvl="1"/>
            <a:r>
              <a:rPr lang="sv-SE" altLang="en-US" dirty="0" smtClean="0"/>
              <a:t>Updating RAN1/RAN2 related specification and signalling. </a:t>
            </a:r>
            <a:endParaRPr lang="sv-SE" altLang="en-US" dirty="0" smtClean="0"/>
          </a:p>
          <a:p>
            <a:r>
              <a:rPr lang="sv-SE" altLang="en-US" sz="2800" dirty="0" smtClean="0"/>
              <a:t>Usecases of TM3 </a:t>
            </a:r>
            <a:r>
              <a:rPr lang="sv-SE" altLang="en-US" sz="2800" dirty="0"/>
              <a:t>and </a:t>
            </a:r>
            <a:r>
              <a:rPr lang="sv-SE" altLang="en-US" sz="2800" dirty="0" smtClean="0"/>
              <a:t>TM4 3/4-layers should be investigated and well justified.</a:t>
            </a:r>
            <a:endParaRPr lang="sv-SE" alt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777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en-US" dirty="0"/>
              <a:t>Interested companies are invited to discuss TM3  3/4-layer </a:t>
            </a:r>
            <a:r>
              <a:rPr lang="en-US" dirty="0" smtClean="0"/>
              <a:t>use cases.</a:t>
            </a:r>
            <a:endParaRPr lang="en-US" dirty="0"/>
          </a:p>
          <a:p>
            <a:r>
              <a:rPr lang="en-US" dirty="0" smtClean="0"/>
              <a:t>Interested </a:t>
            </a:r>
            <a:r>
              <a:rPr lang="en-US" dirty="0" smtClean="0"/>
              <a:t>companies </a:t>
            </a:r>
            <a:r>
              <a:rPr lang="en-US" dirty="0" smtClean="0"/>
              <a:t>are invited to provide </a:t>
            </a:r>
            <a:r>
              <a:rPr lang="en-US" dirty="0" smtClean="0"/>
              <a:t>SLS simulation results of TM4 and TM9 to estimate deployment gains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ystem-level </a:t>
            </a:r>
            <a:r>
              <a:rPr lang="en-US" dirty="0" smtClean="0"/>
              <a:t>simulation assumptions are attached.</a:t>
            </a:r>
          </a:p>
          <a:p>
            <a:pPr lvl="1"/>
            <a:r>
              <a:rPr lang="en-US" dirty="0" smtClean="0"/>
              <a:t>Consider comparison of TM4 and TM9 in homogeneous network and heterogeneous network. </a:t>
            </a:r>
          </a:p>
          <a:p>
            <a:pPr marL="457200" lvl="1" indent="0" algn="just">
              <a:buNone/>
            </a:pPr>
            <a:endParaRPr lang="en-US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79890"/>
              </p:ext>
            </p:extLst>
          </p:nvPr>
        </p:nvGraphicFramePr>
        <p:xfrm>
          <a:off x="7474024" y="582582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Document" showAsIcon="1" r:id="rId3" imgW="914400" imgH="771480" progId="Word.Document.12">
                  <p:embed/>
                </p:oleObj>
              </mc:Choice>
              <mc:Fallback>
                <p:oleObj name="Document" showAsIcon="1" r:id="rId3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74024" y="5825827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7223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4994</TotalTime>
  <Words>114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主题</vt:lpstr>
      <vt:lpstr>Microsoft Word Document</vt:lpstr>
      <vt:lpstr>WF for 4RX TM3 and TM4 demodulation with  3/4layers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Yoon, Daejung</dc:creator>
  <cp:lastModifiedBy>Daejung Yoon</cp:lastModifiedBy>
  <cp:revision>366</cp:revision>
  <dcterms:created xsi:type="dcterms:W3CDTF">2014-03-20T14:32:54Z</dcterms:created>
  <dcterms:modified xsi:type="dcterms:W3CDTF">2015-05-29T01:37:10Z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