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#75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R4-153876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Fukuoka, Japan,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29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May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Bands in which 4RX UE feature is supported should be selected such that</a:t>
            </a:r>
          </a:p>
          <a:p>
            <a:pPr lvl="1"/>
            <a:r>
              <a:rPr lang="en-GB" dirty="0"/>
              <a:t>Global coverage of the feature should be ensured.</a:t>
            </a:r>
            <a:endParaRPr lang="sv-SE" dirty="0"/>
          </a:p>
          <a:p>
            <a:pPr lvl="1"/>
            <a:r>
              <a:rPr lang="en-GB" dirty="0"/>
              <a:t>Both TDD and FDD bands should be included in the bands list.</a:t>
            </a:r>
            <a:endParaRPr lang="sv-SE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Following FDD </a:t>
            </a:r>
            <a:r>
              <a:rPr lang="en-US" altLang="zh-CN" dirty="0"/>
              <a:t>bands 1, 2, 3, 4, 7, </a:t>
            </a:r>
            <a:r>
              <a:rPr lang="en-US" altLang="zh-CN" dirty="0" smtClean="0"/>
              <a:t>20, 25</a:t>
            </a:r>
            <a:r>
              <a:rPr lang="en-US" altLang="zh-CN" dirty="0"/>
              <a:t>, 30, 33 and TDD bands 34, </a:t>
            </a:r>
            <a:r>
              <a:rPr lang="en-US" altLang="zh-CN" dirty="0" smtClean="0"/>
              <a:t>38</a:t>
            </a:r>
            <a:r>
              <a:rPr lang="en-US" altLang="zh-CN" dirty="0"/>
              <a:t>, 40, 41, 42, 43 for 4RX receiver requirements.</a:t>
            </a:r>
          </a:p>
          <a:p>
            <a:pPr lvl="0"/>
            <a:endParaRPr lang="sv-SE" dirty="0" smtClean="0"/>
          </a:p>
          <a:p>
            <a:pPr lvl="0"/>
            <a:r>
              <a:rPr lang="sv-SE" dirty="0" smtClean="0"/>
              <a:t>Any </a:t>
            </a:r>
            <a:r>
              <a:rPr lang="sv-SE" dirty="0"/>
              <a:t>operating </a:t>
            </a:r>
            <a:r>
              <a:rPr lang="sv-SE" dirty="0" smtClean="0"/>
              <a:t>band </a:t>
            </a:r>
            <a:r>
              <a:rPr lang="sv-SE" dirty="0"/>
              <a:t>can be added as 4Rx band whenever operators request them. </a:t>
            </a:r>
            <a:endParaRPr lang="sv-SE" dirty="0" smtClean="0"/>
          </a:p>
          <a:p>
            <a:pPr lvl="0"/>
            <a:endParaRPr lang="sv-SE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100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45</cp:revision>
  <dcterms:created xsi:type="dcterms:W3CDTF">2015-04-22T12:48:09Z</dcterms:created>
  <dcterms:modified xsi:type="dcterms:W3CDTF">2015-05-29T02:18:40Z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