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83" r:id="rId3"/>
    <p:sldId id="285" r:id="rId4"/>
    <p:sldId id="286" r:id="rId5"/>
    <p:sldId id="287" r:id="rId6"/>
    <p:sldId id="291" r:id="rId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3820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CRS-IM PDSCH demodulation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[…]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R4-153850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75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fi-FI" b="1" dirty="0"/>
              <a:t>Fukuoka, Japan, May 25~May 29, 2015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Serving cell MCS for non-TM10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algn="just"/>
            <a:r>
              <a:rPr lang="en-US" sz="3600" dirty="0"/>
              <a:t>For the gain </a:t>
            </a:r>
            <a:r>
              <a:rPr lang="en-US" sz="3600" dirty="0" smtClean="0"/>
              <a:t>test</a:t>
            </a:r>
          </a:p>
          <a:p>
            <a:pPr lvl="1" algn="just"/>
            <a:r>
              <a:rPr lang="en-US" dirty="0" smtClean="0"/>
              <a:t>MCS = [18 or16</a:t>
            </a:r>
            <a:r>
              <a:rPr lang="en-US" dirty="0"/>
              <a:t> </a:t>
            </a:r>
            <a:r>
              <a:rPr lang="en-US" dirty="0" smtClean="0"/>
              <a:t>or 14] </a:t>
            </a:r>
          </a:p>
          <a:p>
            <a:pPr algn="just"/>
            <a:r>
              <a:rPr lang="en-US" dirty="0" smtClean="0"/>
              <a:t>Companies are encouraged to provide simulation results for these MCS. MCS will be decided in the next meeting. 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For the robustness test if introduced</a:t>
            </a:r>
          </a:p>
          <a:p>
            <a:pPr lvl="1" algn="just"/>
            <a:r>
              <a:rPr lang="en-US" dirty="0" smtClean="0"/>
              <a:t>MCS is FFS.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cases for non-TM10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just"/>
            <a:r>
              <a:rPr lang="en-US" sz="2800" dirty="0" smtClean="0"/>
              <a:t>Test cases for the non-TM10 gain test</a:t>
            </a:r>
          </a:p>
          <a:p>
            <a:pPr lvl="1" algn="just"/>
            <a:r>
              <a:rPr lang="en-US" sz="2000" dirty="0" smtClean="0"/>
              <a:t>TM9/TM9/TM9</a:t>
            </a:r>
          </a:p>
          <a:p>
            <a:pPr lvl="1" algn="just"/>
            <a:r>
              <a:rPr lang="en-US" altLang="zh-CN" sz="2400" dirty="0"/>
              <a:t>At least one CRS-based transmission mode among the following TMs</a:t>
            </a:r>
            <a:r>
              <a:rPr lang="en-US" altLang="zh-CN" sz="2400" dirty="0" smtClean="0"/>
              <a:t>:</a:t>
            </a:r>
            <a:endParaRPr lang="en-US" sz="2000" dirty="0" smtClean="0"/>
          </a:p>
          <a:p>
            <a:pPr lvl="2" algn="just"/>
            <a:r>
              <a:rPr lang="en-US" altLang="zh-CN" sz="1600" dirty="0" smtClean="0"/>
              <a:t>TM2/TM3/TM3</a:t>
            </a:r>
            <a:endParaRPr lang="en-US" altLang="zh-CN" sz="1600" dirty="0"/>
          </a:p>
          <a:p>
            <a:pPr lvl="2" algn="just"/>
            <a:r>
              <a:rPr lang="en-US" altLang="zh-CN" sz="1600" dirty="0" smtClean="0"/>
              <a:t>TM3/TM3/TM3</a:t>
            </a:r>
            <a:endParaRPr lang="en-US" altLang="zh-CN" sz="1600" dirty="0"/>
          </a:p>
          <a:p>
            <a:pPr lvl="2" algn="just"/>
            <a:r>
              <a:rPr lang="en-US" altLang="zh-CN" sz="1600" dirty="0" smtClean="0"/>
              <a:t>TM4/TM4/TM4</a:t>
            </a:r>
          </a:p>
          <a:p>
            <a:pPr algn="just"/>
            <a:r>
              <a:rPr lang="en-US" sz="2400" dirty="0" smtClean="0"/>
              <a:t>Test cases for the robustness test if introduced</a:t>
            </a:r>
          </a:p>
          <a:p>
            <a:pPr lvl="1" algn="just"/>
            <a:r>
              <a:rPr lang="en-US" sz="2000" dirty="0" smtClean="0"/>
              <a:t>TM3/TM3/TM3</a:t>
            </a:r>
          </a:p>
          <a:p>
            <a:pPr marL="342900" lvl="1" indent="-342900" algn="just">
              <a:buFontTx/>
              <a:buChar char="•"/>
            </a:pPr>
            <a:r>
              <a:rPr lang="en-US" altLang="zh-CN" sz="2000" dirty="0" smtClean="0"/>
              <a:t>Note</a:t>
            </a:r>
            <a:r>
              <a:rPr lang="en-US" altLang="zh-CN" sz="2000" dirty="0"/>
              <a:t>: The corresponding interference model is referred to clause B.5 of 36.101</a:t>
            </a:r>
            <a:r>
              <a:rPr lang="en-US" altLang="zh-CN" sz="2000" dirty="0" smtClean="0"/>
              <a:t>.</a:t>
            </a:r>
          </a:p>
          <a:p>
            <a:pPr marL="342900" lvl="1" indent="-342900" algn="just">
              <a:buFontTx/>
              <a:buChar char="•"/>
            </a:pPr>
            <a:r>
              <a:rPr lang="en-US" altLang="zh-CN" sz="2000" dirty="0"/>
              <a:t>Apply EVA5 low correlation channel to both serving and interference cells.</a:t>
            </a:r>
          </a:p>
          <a:p>
            <a:pPr marL="342900" lvl="1" indent="-342900" algn="just">
              <a:buFontTx/>
              <a:buChar char="•"/>
            </a:pPr>
            <a:endParaRPr lang="en-US" altLang="zh-CN" sz="2000" dirty="0">
              <a:solidFill>
                <a:srgbClr val="FF0000"/>
              </a:solidFill>
            </a:endParaRPr>
          </a:p>
          <a:p>
            <a:pPr algn="just"/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endParaRPr lang="en-US" sz="2400" dirty="0" smtClean="0">
              <a:solidFill>
                <a:srgbClr val="FF0000"/>
              </a:solidFill>
            </a:endParaRPr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5778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 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r>
              <a:rPr lang="en-US" altLang="zh-CN" sz="2000" dirty="0"/>
              <a:t>PDSCH </a:t>
            </a:r>
            <a:r>
              <a:rPr lang="en-US" altLang="zh-CN" sz="2000" dirty="0" smtClean="0"/>
              <a:t>scheduling</a:t>
            </a:r>
          </a:p>
          <a:p>
            <a:pPr lvl="1" algn="just"/>
            <a:r>
              <a:rPr lang="en-US" altLang="zh-CN" sz="1800" dirty="0"/>
              <a:t>Option 1: PDSCH is </a:t>
            </a:r>
            <a:r>
              <a:rPr lang="en-US" altLang="zh-CN" sz="1800" dirty="0" smtClean="0"/>
              <a:t>static scheduled </a:t>
            </a:r>
            <a:r>
              <a:rPr lang="en-US" altLang="zh-CN" sz="1800" dirty="0"/>
              <a:t>from non-serving TP within </a:t>
            </a:r>
            <a:r>
              <a:rPr lang="en-US" altLang="zh-CN" sz="1800" dirty="0" err="1"/>
              <a:t>CoMP</a:t>
            </a:r>
            <a:r>
              <a:rPr lang="en-US" altLang="zh-CN" sz="1800" dirty="0"/>
              <a:t> set </a:t>
            </a:r>
            <a:endParaRPr lang="zh-CN" altLang="zh-CN" sz="1800" dirty="0"/>
          </a:p>
          <a:p>
            <a:pPr lvl="1" algn="just"/>
            <a:r>
              <a:rPr lang="en-US" altLang="zh-CN" sz="1800" dirty="0"/>
              <a:t>Option 2: DPS, i.e., TP for PDSCH transmission is dynamically changed between two TPs within </a:t>
            </a:r>
            <a:r>
              <a:rPr lang="en-US" altLang="zh-CN" sz="1800" dirty="0" err="1"/>
              <a:t>CoMP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set</a:t>
            </a:r>
          </a:p>
          <a:p>
            <a:pPr algn="just"/>
            <a:r>
              <a:rPr lang="en-US" altLang="zh-CN" sz="2000" dirty="0" smtClean="0"/>
              <a:t>Interference modelling for the TP within the </a:t>
            </a:r>
            <a:r>
              <a:rPr lang="en-US" altLang="zh-CN" sz="2000" dirty="0" err="1" smtClean="0"/>
              <a:t>CoMP</a:t>
            </a:r>
            <a:r>
              <a:rPr lang="en-US" altLang="zh-CN" sz="2000" dirty="0" smtClean="0"/>
              <a:t> set</a:t>
            </a:r>
          </a:p>
          <a:p>
            <a:pPr lvl="1" algn="just"/>
            <a:r>
              <a:rPr lang="en-US" altLang="zh-CN" sz="1800" dirty="0" smtClean="0"/>
              <a:t>Option 1: blanking</a:t>
            </a:r>
          </a:p>
          <a:p>
            <a:pPr lvl="1" algn="just"/>
            <a:r>
              <a:rPr lang="en-US" altLang="zh-CN" sz="1800" dirty="0" smtClean="0"/>
              <a:t>Option 2: Partial load with fixed RU</a:t>
            </a:r>
          </a:p>
          <a:p>
            <a:pPr algn="just"/>
            <a:r>
              <a:rPr lang="en-US" altLang="zh-CN" sz="2000" dirty="0"/>
              <a:t>Interference modelling for the TP outside the </a:t>
            </a:r>
            <a:r>
              <a:rPr lang="en-US" altLang="zh-CN" sz="2000" dirty="0" err="1"/>
              <a:t>CoMP</a:t>
            </a:r>
            <a:r>
              <a:rPr lang="en-US" altLang="zh-CN" sz="2000" dirty="0"/>
              <a:t> set</a:t>
            </a:r>
          </a:p>
          <a:p>
            <a:pPr lvl="1" algn="just"/>
            <a:r>
              <a:rPr lang="en-US" altLang="zh-CN" sz="2000" dirty="0" smtClean="0"/>
              <a:t>Partial load with lower RU (i.e., 20% or 10%)</a:t>
            </a:r>
          </a:p>
          <a:p>
            <a:pPr algn="just"/>
            <a:r>
              <a:rPr lang="en-US" altLang="zh-CN" sz="2000" dirty="0" smtClean="0"/>
              <a:t>Transmission mode for the TPs</a:t>
            </a:r>
          </a:p>
          <a:p>
            <a:pPr lvl="1" algn="just"/>
            <a:r>
              <a:rPr lang="en-US" altLang="zh-CN" sz="1800" dirty="0" smtClean="0"/>
              <a:t>Option 1: TM10/TM10/TM10</a:t>
            </a:r>
          </a:p>
          <a:p>
            <a:pPr lvl="1" algn="just"/>
            <a:r>
              <a:rPr lang="en-US" altLang="zh-CN" sz="1800" dirty="0" smtClean="0"/>
              <a:t>Option 2: TM10/TM10/TM9</a:t>
            </a:r>
          </a:p>
          <a:p>
            <a:pPr lvl="1" algn="just"/>
            <a:r>
              <a:rPr lang="en-US" altLang="zh-CN" sz="1800" dirty="0" smtClean="0"/>
              <a:t>Note: TP1, 2 is within COMP set and TP3 is outside COMP set</a:t>
            </a:r>
          </a:p>
        </p:txBody>
      </p:sp>
    </p:spTree>
    <p:extLst>
      <p:ext uri="{BB962C8B-B14F-4D97-AF65-F5344CB8AC3E}">
        <p14:creationId xmlns:p14="http://schemas.microsoft.com/office/powerpoint/2010/main" val="419435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 for TM10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The minimum requirements shall be based on 2-cell generic CRS-IC</a:t>
            </a:r>
          </a:p>
          <a:p>
            <a:pPr algn="just"/>
            <a:r>
              <a:rPr lang="en-US" altLang="zh-CN" sz="2800" dirty="0" smtClean="0"/>
              <a:t>The inference profile shall be decided conditioned on:</a:t>
            </a:r>
          </a:p>
          <a:p>
            <a:pPr lvl="1" algn="just"/>
            <a:r>
              <a:rPr lang="en-US" altLang="zh-CN" sz="2000" dirty="0" smtClean="0"/>
              <a:t>All the aggressor cells are detectable</a:t>
            </a:r>
          </a:p>
          <a:p>
            <a:pPr lvl="1" algn="just"/>
            <a:r>
              <a:rPr lang="en-US" altLang="zh-CN" sz="2000" dirty="0" smtClean="0"/>
              <a:t>FFS: Minimum adjustment to the homogeneous network interference profile. It can be used to differentiate 2-cell CRS-IC and 1-cell CRS-IC</a:t>
            </a:r>
          </a:p>
          <a:p>
            <a:pPr lvl="2" algn="just"/>
            <a:r>
              <a:rPr lang="en-US" altLang="zh-CN" sz="2000" dirty="0" smtClean="0"/>
              <a:t>Method for differentiation is FFS.  </a:t>
            </a:r>
          </a:p>
          <a:p>
            <a:pPr lvl="2" algn="just"/>
            <a:endParaRPr lang="en-US" altLang="zh-CN" sz="2000" dirty="0" smtClean="0">
              <a:solidFill>
                <a:srgbClr val="00B050"/>
              </a:solidFill>
            </a:endParaRPr>
          </a:p>
          <a:p>
            <a:pPr lvl="2" algn="just"/>
            <a:endParaRPr lang="en-US" altLang="zh-CN" sz="2000" dirty="0">
              <a:solidFill>
                <a:srgbClr val="00B050"/>
              </a:solidFill>
            </a:endParaRPr>
          </a:p>
          <a:p>
            <a:pPr lvl="2" algn="just"/>
            <a:endParaRPr lang="en-US" altLang="zh-CN" sz="2000" dirty="0" smtClean="0">
              <a:solidFill>
                <a:srgbClr val="00B050"/>
              </a:solidFill>
            </a:endParaRPr>
          </a:p>
          <a:p>
            <a:pPr lvl="2" algn="just"/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Signaling and capability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US" sz="2000" dirty="0" smtClean="0"/>
              <a:t>FFS : Companies are encouraged to study the following issues:</a:t>
            </a:r>
          </a:p>
          <a:p>
            <a:pPr lvl="1" algn="just"/>
            <a:r>
              <a:rPr lang="en-US" altLang="zh-CN" sz="1800" dirty="0"/>
              <a:t>Whether “CRS-</a:t>
            </a:r>
            <a:r>
              <a:rPr lang="en-US" altLang="zh-CN" sz="1800" dirty="0" err="1"/>
              <a:t>AssistanceInfo</a:t>
            </a:r>
            <a:r>
              <a:rPr lang="en-US" altLang="zh-CN" sz="1800" dirty="0"/>
              <a:t>” is required as the assistance information to trigger CRS-IM receiver</a:t>
            </a:r>
            <a:r>
              <a:rPr lang="en-US" altLang="zh-CN" sz="1800" dirty="0" smtClean="0"/>
              <a:t>?</a:t>
            </a:r>
          </a:p>
          <a:p>
            <a:pPr lvl="1" algn="just"/>
            <a:r>
              <a:rPr lang="en-US" altLang="zh-CN" sz="1800" dirty="0" smtClean="0"/>
              <a:t>Whether and how to extend the CRS-IM receiver to </a:t>
            </a:r>
            <a:r>
              <a:rPr lang="en-US" altLang="zh-CN" sz="1800" dirty="0" err="1" smtClean="0"/>
              <a:t>Scell</a:t>
            </a:r>
            <a:r>
              <a:rPr lang="en-US" altLang="zh-CN" sz="1800" dirty="0" smtClean="0"/>
              <a:t>?</a:t>
            </a:r>
          </a:p>
          <a:p>
            <a:pPr lvl="1" algn="just"/>
            <a:r>
              <a:rPr lang="en-US" altLang="zh-CN" sz="1800" dirty="0" smtClean="0"/>
              <a:t>Whether to define capability signaling for CRS-IM feature</a:t>
            </a:r>
          </a:p>
          <a:p>
            <a:pPr lvl="1" algn="just"/>
            <a:r>
              <a:rPr lang="en-US" altLang="zh-CN" sz="1800" dirty="0" smtClean="0"/>
              <a:t>In case, RAN4 agrees on the need for capability signaling for CRS-IM</a:t>
            </a:r>
          </a:p>
          <a:p>
            <a:pPr lvl="2" algn="just"/>
            <a:r>
              <a:rPr lang="en-US" altLang="zh-CN" sz="1600" dirty="0" smtClean="0"/>
              <a:t>How to define capability signaling</a:t>
            </a:r>
            <a:endParaRPr lang="en-GB" altLang="zh-CN" sz="1600" dirty="0" smtClean="0"/>
          </a:p>
          <a:p>
            <a:pPr lvl="2" algn="just"/>
            <a:r>
              <a:rPr lang="en-US" sz="1600" dirty="0"/>
              <a:t>How to handle different UE capability with </a:t>
            </a:r>
            <a:r>
              <a:rPr lang="en-GB" altLang="zh-CN" sz="1600" dirty="0"/>
              <a:t>crs-InterfHandl-r11 or naics-Capability-List-r12?</a:t>
            </a:r>
            <a:endParaRPr lang="en-US" sz="1600" dirty="0"/>
          </a:p>
          <a:p>
            <a:pPr lvl="2" algn="just"/>
            <a:r>
              <a:rPr lang="en-US" altLang="zh-CN" sz="1600" dirty="0" smtClean="0"/>
              <a:t>How to handle CRS-IC capability for CA?</a:t>
            </a:r>
          </a:p>
          <a:p>
            <a:pPr algn="just"/>
            <a:r>
              <a:rPr lang="en-US" altLang="zh-CN" sz="2400" dirty="0" smtClean="0"/>
              <a:t>There is no CA test case for CRS-IC. </a:t>
            </a:r>
          </a:p>
        </p:txBody>
      </p:sp>
    </p:spTree>
    <p:extLst>
      <p:ext uri="{BB962C8B-B14F-4D97-AF65-F5344CB8AC3E}">
        <p14:creationId xmlns:p14="http://schemas.microsoft.com/office/powerpoint/2010/main" val="6893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891</TotalTime>
  <Words>395</Words>
  <Application>Microsoft Office PowerPoint</Application>
  <PresentationFormat>On-screen Show (4:3)</PresentationFormat>
  <Paragraphs>57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R4-14xxxx</vt:lpstr>
      <vt:lpstr>WF on CRS-IM PDSCH demodulation</vt:lpstr>
      <vt:lpstr>Serving cell MCS for non-TM10</vt:lpstr>
      <vt:lpstr>Test cases for non-TM10</vt:lpstr>
      <vt:lpstr>Test setup for TM10</vt:lpstr>
      <vt:lpstr>Test setup for TM10</vt:lpstr>
      <vt:lpstr>Signaling and capability issue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278</cp:revision>
  <dcterms:created xsi:type="dcterms:W3CDTF">2015-02-11T14:20:53Z</dcterms:created>
  <dcterms:modified xsi:type="dcterms:W3CDTF">2015-05-29T00:54:51Z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