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Way forward for 3DL/2UL support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Vodafone, []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ja-JP" dirty="0">
                <a:cs typeface="Arial" pitchFamily="34" charset="0"/>
              </a:rPr>
              <a:t>TSG-RAN Working Group 4 (Radio) meeting #</a:t>
            </a:r>
            <a:r>
              <a:rPr lang="en-US" altLang="ja-JP" smtClean="0">
                <a:cs typeface="Arial" pitchFamily="34" charset="0"/>
              </a:rPr>
              <a:t>75                                    </a:t>
            </a:r>
            <a:r>
              <a:rPr lang="en-US" altLang="ja-JP" smtClean="0">
                <a:cs typeface="Arial" pitchFamily="34" charset="0"/>
              </a:rPr>
              <a:t>R4-153814</a:t>
            </a:r>
            <a:endParaRPr lang="en-US" altLang="ja-JP" dirty="0" smtClean="0">
              <a:cs typeface="Arial" pitchFamily="34" charset="0"/>
            </a:endParaRPr>
          </a:p>
          <a:p>
            <a:pPr eaLnBrk="1" hangingPunct="1"/>
            <a:r>
              <a:rPr lang="en-US" altLang="ja-JP" dirty="0" smtClean="0">
                <a:cs typeface="Arial" pitchFamily="34" charset="0"/>
              </a:rPr>
              <a:t>Fukuoka, Japan May 25th </a:t>
            </a:r>
            <a:r>
              <a:rPr lang="en-US" altLang="ja-JP" dirty="0">
                <a:cs typeface="Arial" pitchFamily="34" charset="0"/>
              </a:rPr>
              <a:t>– </a:t>
            </a:r>
            <a:r>
              <a:rPr lang="en-US" altLang="ja-JP" dirty="0" smtClean="0">
                <a:cs typeface="Arial" pitchFamily="34" charset="0"/>
              </a:rPr>
              <a:t>29th</a:t>
            </a:r>
            <a:r>
              <a:rPr lang="en-US" altLang="ja-JP" dirty="0">
                <a:cs typeface="Arial" pitchFamily="34" charset="0"/>
              </a:rPr>
              <a:t>, 2015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Background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altLang="ja-JP" sz="1600" dirty="0" err="1" smtClean="0">
                <a:ea typeface="MS PGothic" pitchFamily="34" charset="-128"/>
              </a:rPr>
              <a:t>For</a:t>
            </a:r>
            <a:r>
              <a:rPr lang="es-ES" altLang="ja-JP" sz="1600" dirty="0" smtClean="0">
                <a:ea typeface="MS PGothic" pitchFamily="34" charset="-128"/>
              </a:rPr>
              <a:t> a UE </a:t>
            </a:r>
            <a:r>
              <a:rPr lang="es-ES" altLang="ja-JP" sz="1600" dirty="0" err="1" smtClean="0">
                <a:ea typeface="MS PGothic" pitchFamily="34" charset="-128"/>
              </a:rPr>
              <a:t>supporting</a:t>
            </a:r>
            <a:r>
              <a:rPr lang="es-ES" altLang="ja-JP" sz="1600" dirty="0" smtClean="0">
                <a:ea typeface="MS PGothic" pitchFamily="34" charset="-128"/>
              </a:rPr>
              <a:t> 3DL and 2UL in A, B, C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questionable</a:t>
            </a:r>
            <a:r>
              <a:rPr lang="es-ES" altLang="ja-JP" sz="1600" dirty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which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 CA </a:t>
            </a:r>
            <a:r>
              <a:rPr lang="es-ES" altLang="ja-JP" sz="1600" dirty="0" err="1" smtClean="0">
                <a:ea typeface="MS PGothic" pitchFamily="34" charset="-128"/>
              </a:rPr>
              <a:t>pairs</a:t>
            </a:r>
            <a:r>
              <a:rPr lang="es-ES" altLang="ja-JP" sz="1600" dirty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shall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supported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or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not</a:t>
            </a:r>
            <a:endParaRPr lang="es-ES" altLang="ja-JP" sz="1600" dirty="0" smtClean="0">
              <a:ea typeface="MS PGothic" pitchFamily="34" charset="-128"/>
            </a:endParaRPr>
          </a:p>
          <a:p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view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some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companies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a UE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supports</a:t>
            </a:r>
            <a:r>
              <a:rPr lang="es-ES" altLang="ja-JP" sz="1600" dirty="0" smtClean="0">
                <a:ea typeface="MS PGothic" pitchFamily="34" charset="-128"/>
              </a:rPr>
              <a:t> 3DL/2UL CA </a:t>
            </a:r>
            <a:r>
              <a:rPr lang="es-ES" altLang="ja-JP" sz="1600" dirty="0" err="1" smtClean="0">
                <a:ea typeface="MS PGothic" pitchFamily="34" charset="-128"/>
              </a:rPr>
              <a:t>among</a:t>
            </a:r>
            <a:r>
              <a:rPr lang="es-ES" altLang="ja-JP" sz="1600" dirty="0" smtClean="0">
                <a:ea typeface="MS PGothic" pitchFamily="34" charset="-128"/>
              </a:rPr>
              <a:t> 3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 smtClean="0">
                <a:ea typeface="MS PGothic" pitchFamily="34" charset="-128"/>
              </a:rPr>
              <a:t>/CC </a:t>
            </a:r>
            <a:r>
              <a:rPr lang="es-ES" altLang="ja-JP" sz="1600" dirty="0" err="1" smtClean="0">
                <a:ea typeface="MS PGothic" pitchFamily="34" charset="-128"/>
              </a:rPr>
              <a:t>should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able</a:t>
            </a:r>
            <a:r>
              <a:rPr lang="es-ES" altLang="ja-JP" sz="1600" dirty="0" smtClean="0">
                <a:ea typeface="MS PGothic" pitchFamily="34" charset="-128"/>
              </a:rPr>
              <a:t> to use </a:t>
            </a:r>
            <a:r>
              <a:rPr lang="es-ES" altLang="ja-JP" sz="1600" dirty="0" err="1" smtClean="0">
                <a:ea typeface="MS PGothic" pitchFamily="34" charset="-128"/>
              </a:rPr>
              <a:t>obviously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3 </a:t>
            </a:r>
            <a:r>
              <a:rPr lang="es-ES" altLang="ja-JP" sz="1600" dirty="0" err="1" smtClean="0">
                <a:ea typeface="MS PGothic" pitchFamily="34" charset="-128"/>
              </a:rPr>
              <a:t>bands</a:t>
            </a:r>
            <a:r>
              <a:rPr lang="es-ES" altLang="ja-JP" sz="1600" dirty="0">
                <a:ea typeface="MS PGothic" pitchFamily="34" charset="-128"/>
              </a:rPr>
              <a:t>/</a:t>
            </a:r>
            <a:r>
              <a:rPr lang="es-ES" altLang="ja-JP" sz="1600" dirty="0" smtClean="0">
                <a:ea typeface="MS PGothic" pitchFamily="34" charset="-128"/>
              </a:rPr>
              <a:t>CC in DL, and </a:t>
            </a:r>
            <a:r>
              <a:rPr lang="es-ES" altLang="ja-JP" sz="1600" dirty="0" err="1" smtClean="0">
                <a:ea typeface="MS PGothic" pitchFamily="34" charset="-128"/>
              </a:rPr>
              <a:t>any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pair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of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2UL. </a:t>
            </a:r>
            <a:r>
              <a:rPr lang="es-ES" altLang="ja-JP" sz="1600" dirty="0" err="1" smtClean="0">
                <a:ea typeface="MS PGothic" pitchFamily="34" charset="-128"/>
              </a:rPr>
              <a:t>Other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than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there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will</a:t>
            </a:r>
            <a:r>
              <a:rPr lang="es-ES" altLang="ja-JP" sz="1600" dirty="0" smtClean="0">
                <a:ea typeface="MS PGothic" pitchFamily="34" charset="-128"/>
              </a:rPr>
              <a:t> be </a:t>
            </a:r>
            <a:r>
              <a:rPr lang="es-ES" altLang="ja-JP" sz="1600" dirty="0" err="1" smtClean="0">
                <a:ea typeface="MS PGothic" pitchFamily="34" charset="-128"/>
              </a:rPr>
              <a:t>significant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fragmentation</a:t>
            </a:r>
            <a:r>
              <a:rPr lang="es-ES" altLang="ja-JP" sz="1600" dirty="0" smtClean="0">
                <a:ea typeface="MS PGothic" pitchFamily="34" charset="-128"/>
              </a:rPr>
              <a:t> in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support</a:t>
            </a:r>
            <a:r>
              <a:rPr lang="es-ES" altLang="ja-JP" sz="1600" dirty="0" smtClean="0">
                <a:ea typeface="MS PGothic" pitchFamily="34" charset="-128"/>
              </a:rPr>
              <a:t> of 2UL, and </a:t>
            </a:r>
            <a:r>
              <a:rPr lang="es-ES" altLang="ja-JP" sz="1600" dirty="0" err="1" smtClean="0">
                <a:ea typeface="MS PGothic" pitchFamily="34" charset="-128"/>
              </a:rPr>
              <a:t>risk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for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network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congestion</a:t>
            </a:r>
            <a:r>
              <a:rPr lang="es-ES" altLang="ja-JP" sz="1600" dirty="0" smtClean="0">
                <a:ea typeface="MS PGothic" pitchFamily="34" charset="-128"/>
              </a:rPr>
              <a:t> and </a:t>
            </a:r>
            <a:r>
              <a:rPr lang="es-ES" altLang="ja-JP" sz="1600" dirty="0" err="1" smtClean="0">
                <a:ea typeface="MS PGothic" pitchFamily="34" charset="-128"/>
              </a:rPr>
              <a:t>lack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deployment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flexibility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with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regards</a:t>
            </a:r>
            <a:r>
              <a:rPr lang="es-ES" altLang="ja-JP" sz="1600" dirty="0" smtClean="0">
                <a:ea typeface="MS PGothic" pitchFamily="34" charset="-128"/>
              </a:rPr>
              <a:t> to UL CA </a:t>
            </a:r>
            <a:r>
              <a:rPr lang="es-ES" altLang="ja-JP" sz="1600" dirty="0" err="1" smtClean="0">
                <a:ea typeface="MS PGothic" pitchFamily="34" charset="-128"/>
              </a:rPr>
              <a:t>planning</a:t>
            </a:r>
            <a:endParaRPr lang="es-ES" altLang="ja-JP" sz="1600" dirty="0" smtClean="0">
              <a:ea typeface="MS PGothic" pitchFamily="34" charset="-128"/>
            </a:endParaRPr>
          </a:p>
          <a:p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also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view</a:t>
            </a:r>
            <a:r>
              <a:rPr lang="es-ES" altLang="ja-JP" sz="1600" dirty="0" smtClean="0">
                <a:ea typeface="MS PGothic" pitchFamily="34" charset="-128"/>
              </a:rPr>
              <a:t> of </a:t>
            </a:r>
            <a:r>
              <a:rPr lang="es-ES" altLang="ja-JP" sz="1600" dirty="0" err="1" smtClean="0">
                <a:ea typeface="MS PGothic" pitchFamily="34" charset="-128"/>
              </a:rPr>
              <a:t>other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companies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it</a:t>
            </a:r>
            <a:r>
              <a:rPr lang="es-ES" altLang="ja-JP" sz="1600" dirty="0" smtClean="0">
                <a:ea typeface="MS PGothic" pitchFamily="34" charset="-128"/>
              </a:rPr>
              <a:t> can </a:t>
            </a:r>
            <a:r>
              <a:rPr lang="es-ES" altLang="ja-JP" sz="1600" dirty="0" err="1" smtClean="0">
                <a:ea typeface="MS PGothic" pitchFamily="34" charset="-128"/>
              </a:rPr>
              <a:t>add</a:t>
            </a:r>
            <a:r>
              <a:rPr lang="es-ES" altLang="ja-JP" sz="1600" dirty="0" smtClean="0">
                <a:ea typeface="MS PGothic" pitchFamily="34" charset="-128"/>
              </a:rPr>
              <a:t>  </a:t>
            </a:r>
            <a:r>
              <a:rPr lang="es-ES" altLang="ja-JP" sz="1600" dirty="0" err="1" smtClean="0">
                <a:ea typeface="MS PGothic" pitchFamily="34" charset="-128"/>
              </a:rPr>
              <a:t>complexity</a:t>
            </a:r>
            <a:r>
              <a:rPr lang="es-ES" altLang="ja-JP" sz="1600" dirty="0" smtClean="0">
                <a:ea typeface="MS PGothic" pitchFamily="34" charset="-128"/>
              </a:rPr>
              <a:t> to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UE to </a:t>
            </a:r>
            <a:r>
              <a:rPr lang="es-ES" altLang="ja-JP" sz="1600" dirty="0" err="1" smtClean="0">
                <a:ea typeface="MS PGothic" pitchFamily="34" charset="-128"/>
              </a:rPr>
              <a:t>support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three</a:t>
            </a:r>
            <a:r>
              <a:rPr lang="es-ES" altLang="ja-JP" sz="1600" dirty="0" smtClean="0">
                <a:ea typeface="MS PGothic" pitchFamily="34" charset="-128"/>
              </a:rPr>
              <a:t> 2UL CA </a:t>
            </a:r>
            <a:r>
              <a:rPr lang="es-ES" altLang="ja-JP" sz="1600" dirty="0" err="1" smtClean="0">
                <a:ea typeface="MS PGothic" pitchFamily="34" charset="-128"/>
              </a:rPr>
              <a:t>pairs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under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some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conditions</a:t>
            </a:r>
            <a:r>
              <a:rPr lang="es-ES" altLang="ja-JP" sz="1600" dirty="0" smtClean="0">
                <a:ea typeface="MS PGothic" pitchFamily="34" charset="-128"/>
              </a:rPr>
              <a:t>, </a:t>
            </a:r>
            <a:r>
              <a:rPr lang="es-ES" altLang="ja-JP" sz="1600" dirty="0" err="1" smtClean="0">
                <a:ea typeface="MS PGothic" pitchFamily="34" charset="-128"/>
              </a:rPr>
              <a:t>e.g</a:t>
            </a:r>
            <a:r>
              <a:rPr lang="es-ES" altLang="ja-JP" sz="1600" dirty="0" smtClean="0">
                <a:ea typeface="MS PGothic" pitchFamily="34" charset="-128"/>
              </a:rPr>
              <a:t>. </a:t>
            </a:r>
            <a:r>
              <a:rPr lang="es-ES" altLang="ja-JP" sz="1600" dirty="0" err="1" smtClean="0">
                <a:ea typeface="MS PGothic" pitchFamily="34" charset="-128"/>
              </a:rPr>
              <a:t>possible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duplication</a:t>
            </a:r>
            <a:r>
              <a:rPr lang="es-ES" altLang="ja-JP" sz="1600" dirty="0" smtClean="0">
                <a:ea typeface="MS PGothic" pitchFamily="34" charset="-128"/>
              </a:rPr>
              <a:t> of PA, </a:t>
            </a:r>
            <a:r>
              <a:rPr lang="es-ES" altLang="ja-JP" sz="1600" dirty="0" err="1" smtClean="0">
                <a:ea typeface="MS PGothic" pitchFamily="34" charset="-128"/>
              </a:rPr>
              <a:t>additional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components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needed</a:t>
            </a:r>
            <a:r>
              <a:rPr lang="es-ES" altLang="ja-JP" sz="1600" dirty="0" smtClean="0">
                <a:ea typeface="MS PGothic" pitchFamily="34" charset="-128"/>
              </a:rPr>
              <a:t> to </a:t>
            </a:r>
            <a:r>
              <a:rPr lang="es-ES" altLang="ja-JP" sz="1600" dirty="0" err="1" smtClean="0">
                <a:ea typeface="MS PGothic" pitchFamily="34" charset="-128"/>
              </a:rPr>
              <a:t>handle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specific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combinations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that</a:t>
            </a:r>
            <a:r>
              <a:rPr lang="es-ES" altLang="ja-JP" sz="1600" dirty="0" smtClean="0">
                <a:ea typeface="MS PGothic" pitchFamily="34" charset="-128"/>
              </a:rPr>
              <a:t> </a:t>
            </a:r>
            <a:r>
              <a:rPr lang="es-ES" altLang="ja-JP" sz="1600" dirty="0" err="1" smtClean="0">
                <a:ea typeface="MS PGothic" pitchFamily="34" charset="-128"/>
              </a:rPr>
              <a:t>need</a:t>
            </a:r>
            <a:r>
              <a:rPr lang="es-ES" altLang="ja-JP" sz="1600" dirty="0" smtClean="0">
                <a:ea typeface="MS PGothic" pitchFamily="34" charset="-128"/>
              </a:rPr>
              <a:t> MSD, etc.</a:t>
            </a:r>
          </a:p>
          <a:p>
            <a:pPr>
              <a:buFont typeface="Arial" pitchFamily="34" charset="0"/>
              <a:buNone/>
            </a:pPr>
            <a:endParaRPr lang="ja-JP" altLang="en-US" sz="16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Discussion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For 3DL/2UL CA and a UE that supports LL’H or LHH’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the UE supported one of the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(e.g. LH) in ULCA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then the other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(i.e. L’H or LH’) can easily be supported in the terminal since there is no additional complexity (e.g.no need for additional PAs) in the terminal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Option 1: The remaining L+L or H+H (i.e. LL’ or HH’) support is optional</a:t>
            </a:r>
          </a:p>
          <a:p>
            <a:pPr lvl="1"/>
            <a:r>
              <a:rPr lang="en-US" altLang="ja-JP" sz="1600" dirty="0">
                <a:ea typeface="MS PGothic" pitchFamily="34" charset="-128"/>
              </a:rPr>
              <a:t>Option </a:t>
            </a:r>
            <a:r>
              <a:rPr lang="en-US" altLang="ja-JP" sz="1600" dirty="0" smtClean="0">
                <a:ea typeface="MS PGothic" pitchFamily="34" charset="-128"/>
              </a:rPr>
              <a:t>2: </a:t>
            </a:r>
            <a:r>
              <a:rPr lang="en-US" altLang="ja-JP" sz="1600" dirty="0">
                <a:ea typeface="MS PGothic" pitchFamily="34" charset="-128"/>
              </a:rPr>
              <a:t>The remaining L+L or H+H (i.e. LL’ or HH’) support is </a:t>
            </a:r>
            <a:r>
              <a:rPr lang="en-US" altLang="ja-JP" sz="1600" dirty="0" smtClean="0">
                <a:ea typeface="MS PGothic" pitchFamily="34" charset="-128"/>
              </a:rPr>
              <a:t>FFS</a:t>
            </a:r>
            <a:endParaRPr lang="en-US" altLang="ja-JP" sz="1600" dirty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If the UE supported LL’ or HH’ in UL CA</a:t>
            </a:r>
          </a:p>
          <a:p>
            <a:pPr lvl="1"/>
            <a:r>
              <a:rPr lang="en-US" altLang="ja-JP" sz="1600" dirty="0" smtClean="0">
                <a:ea typeface="MS PGothic" pitchFamily="34" charset="-128"/>
              </a:rPr>
              <a:t>then each low or each high band has its own PA already, so that the UE can easily support the remaining 2 other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 (LH and L’H for LL’H terminal, and LH and LH’ for LHH’ terminal)</a:t>
            </a: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ea typeface="MS PGothic" pitchFamily="34" charset="-128"/>
              </a:rPr>
              <a:t>Thus it can be seen that regardless of what initial 2UL combo is supported in terminal (bullet 3 or 4), </a:t>
            </a:r>
            <a:r>
              <a:rPr lang="en-US" altLang="ja-JP" sz="1600" dirty="0" err="1" smtClean="0">
                <a:ea typeface="MS PGothic" pitchFamily="34" charset="-128"/>
              </a:rPr>
              <a:t>Low+High</a:t>
            </a:r>
            <a:r>
              <a:rPr lang="en-US" altLang="ja-JP" sz="1600" dirty="0" smtClean="0">
                <a:ea typeface="MS PGothic" pitchFamily="34" charset="-128"/>
              </a:rPr>
              <a:t> combinations are always supported in the end. It cannot be concluded the same for </a:t>
            </a:r>
            <a:r>
              <a:rPr lang="en-US" altLang="ja-JP" sz="1600" dirty="0" err="1" smtClean="0">
                <a:ea typeface="MS PGothic" pitchFamily="34" charset="-128"/>
              </a:rPr>
              <a:t>Low+Low</a:t>
            </a:r>
            <a:r>
              <a:rPr lang="en-US" altLang="ja-JP" sz="1600" dirty="0" smtClean="0">
                <a:ea typeface="MS PGothic" pitchFamily="34" charset="-128"/>
              </a:rPr>
              <a:t> and </a:t>
            </a:r>
            <a:r>
              <a:rPr lang="en-US" altLang="ja-JP" sz="1600" dirty="0" err="1" smtClean="0">
                <a:ea typeface="MS PGothic" pitchFamily="34" charset="-128"/>
              </a:rPr>
              <a:t>High+High</a:t>
            </a:r>
            <a:endParaRPr lang="en-US" altLang="ja-JP" sz="1600" dirty="0" smtClean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600" dirty="0" smtClean="0">
                <a:solidFill>
                  <a:srgbClr val="FF0000"/>
                </a:solidFill>
                <a:ea typeface="MS PGothic" pitchFamily="34" charset="-128"/>
              </a:rPr>
              <a:t>MSD discussions are on-going, so support may depend on the outcome, and applicability for new combinations. No discussions on already specified combinations.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Agreement</a:t>
            </a:r>
            <a:endParaRPr lang="ja-JP" altLang="en-US" dirty="0" smtClean="0">
              <a:ea typeface="MS PGothic" pitchFamily="34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sz="1800" dirty="0">
                <a:ea typeface="MS PGothic" pitchFamily="34" charset="-128"/>
              </a:rPr>
              <a:t>For 3DL/2UL CA </a:t>
            </a:r>
            <a:r>
              <a:rPr lang="en-US" altLang="ja-JP" sz="1800" dirty="0" smtClean="0">
                <a:ea typeface="MS PGothic" pitchFamily="34" charset="-128"/>
              </a:rPr>
              <a:t>UE that </a:t>
            </a:r>
            <a:r>
              <a:rPr lang="en-US" altLang="ja-JP" sz="1800" dirty="0">
                <a:ea typeface="MS PGothic" pitchFamily="34" charset="-128"/>
              </a:rPr>
              <a:t>supports LL’H or LHH</a:t>
            </a:r>
            <a:r>
              <a:rPr lang="en-US" altLang="ja-JP" sz="1800" dirty="0" smtClean="0">
                <a:ea typeface="MS PGothic" pitchFamily="34" charset="-128"/>
              </a:rPr>
              <a:t>’</a:t>
            </a:r>
          </a:p>
          <a:p>
            <a:pPr>
              <a:buFont typeface="+mj-lt"/>
              <a:buAutoNum type="arabicPeriod"/>
            </a:pPr>
            <a:r>
              <a:rPr lang="en-US" altLang="ja-JP" sz="1800" dirty="0" smtClean="0">
                <a:ea typeface="MS PGothic" pitchFamily="34" charset="-128"/>
              </a:rPr>
              <a:t>All </a:t>
            </a:r>
            <a:r>
              <a:rPr lang="en-US" altLang="ja-JP" sz="1800" dirty="0" err="1" smtClean="0">
                <a:ea typeface="MS PGothic" pitchFamily="34" charset="-128"/>
              </a:rPr>
              <a:t>Low+High</a:t>
            </a:r>
            <a:r>
              <a:rPr lang="en-US" altLang="ja-JP" sz="1800" dirty="0" smtClean="0">
                <a:ea typeface="MS PGothic" pitchFamily="34" charset="-128"/>
              </a:rPr>
              <a:t> 2UL CA combinations shall be supported</a:t>
            </a:r>
          </a:p>
          <a:p>
            <a:pPr lvl="1"/>
            <a:r>
              <a:rPr lang="en-US" altLang="ja-JP" sz="1400" dirty="0" smtClean="0">
                <a:ea typeface="MS PGothic" pitchFamily="34" charset="-128"/>
              </a:rPr>
              <a:t>i.e. LH and L’H in UL for LL’H terminal and LH and LH’ in UL for LHH’ terminal</a:t>
            </a:r>
            <a:endParaRPr lang="en-US" altLang="ja-JP" sz="1400" dirty="0">
              <a:ea typeface="MS PGothic" pitchFamily="34" charset="-128"/>
            </a:endParaRPr>
          </a:p>
          <a:p>
            <a:pPr>
              <a:buFont typeface="+mj-lt"/>
              <a:buAutoNum type="arabicPeriod"/>
            </a:pPr>
            <a:r>
              <a:rPr lang="en-US" altLang="ja-JP" sz="1800" dirty="0" err="1" smtClean="0">
                <a:ea typeface="MS PGothic" pitchFamily="34" charset="-128"/>
              </a:rPr>
              <a:t>Low+Low</a:t>
            </a:r>
            <a:r>
              <a:rPr lang="en-US" altLang="ja-JP" sz="1800" dirty="0" smtClean="0">
                <a:ea typeface="MS PGothic" pitchFamily="34" charset="-128"/>
              </a:rPr>
              <a:t> and </a:t>
            </a:r>
            <a:r>
              <a:rPr lang="en-US" altLang="ja-JP" sz="1800" dirty="0" err="1" smtClean="0">
                <a:ea typeface="MS PGothic" pitchFamily="34" charset="-128"/>
              </a:rPr>
              <a:t>High+High</a:t>
            </a:r>
            <a:r>
              <a:rPr lang="en-US" altLang="ja-JP" sz="1800" dirty="0" smtClean="0">
                <a:ea typeface="MS PGothic" pitchFamily="34" charset="-128"/>
              </a:rPr>
              <a:t> combinations support is optional</a:t>
            </a:r>
          </a:p>
          <a:p>
            <a:pPr>
              <a:buFont typeface="+mj-lt"/>
              <a:buAutoNum type="arabicPeriod"/>
            </a:pPr>
            <a:r>
              <a:rPr lang="en-US" altLang="ja-JP" sz="1800" dirty="0" smtClean="0">
                <a:ea typeface="MS PGothic" pitchFamily="34" charset="-128"/>
              </a:rPr>
              <a:t>If UE supports</a:t>
            </a:r>
            <a:r>
              <a:rPr lang="en-US" altLang="ja-JP" sz="1800" dirty="0">
                <a:ea typeface="MS PGothic" pitchFamily="34" charset="-128"/>
              </a:rPr>
              <a:t> </a:t>
            </a:r>
            <a:r>
              <a:rPr lang="en-US" altLang="ja-JP" sz="1800" dirty="0" err="1">
                <a:ea typeface="MS PGothic" pitchFamily="34" charset="-128"/>
              </a:rPr>
              <a:t>Low+Low</a:t>
            </a:r>
            <a:r>
              <a:rPr lang="en-US" altLang="ja-JP" sz="1800" dirty="0">
                <a:ea typeface="MS PGothic" pitchFamily="34" charset="-128"/>
              </a:rPr>
              <a:t> </a:t>
            </a:r>
            <a:r>
              <a:rPr lang="en-US" altLang="ja-JP" sz="1800" dirty="0" smtClean="0">
                <a:ea typeface="MS PGothic" pitchFamily="34" charset="-128"/>
              </a:rPr>
              <a:t>or </a:t>
            </a:r>
            <a:r>
              <a:rPr lang="en-US" altLang="ja-JP" sz="1800" dirty="0" err="1">
                <a:ea typeface="MS PGothic" pitchFamily="34" charset="-128"/>
              </a:rPr>
              <a:t>High+High</a:t>
            </a:r>
            <a:r>
              <a:rPr lang="en-US" altLang="ja-JP" sz="1800" dirty="0">
                <a:ea typeface="MS PGothic" pitchFamily="34" charset="-128"/>
              </a:rPr>
              <a:t> </a:t>
            </a:r>
            <a:r>
              <a:rPr lang="en-US" altLang="ja-JP" sz="1800" dirty="0" smtClean="0">
                <a:ea typeface="MS PGothic" pitchFamily="34" charset="-128"/>
              </a:rPr>
              <a:t>combinations in UL, then UE shall support </a:t>
            </a:r>
            <a:r>
              <a:rPr lang="en-US" altLang="ja-JP" sz="1800" dirty="0" err="1" smtClean="0">
                <a:ea typeface="MS PGothic" pitchFamily="34" charset="-128"/>
              </a:rPr>
              <a:t>Low+High</a:t>
            </a:r>
            <a:r>
              <a:rPr lang="en-US" altLang="ja-JP" sz="1800" dirty="0" smtClean="0">
                <a:ea typeface="MS PGothic" pitchFamily="34" charset="-128"/>
              </a:rPr>
              <a:t> combinations</a:t>
            </a:r>
          </a:p>
          <a:p>
            <a:pPr>
              <a:buFont typeface="+mj-lt"/>
              <a:buAutoNum type="arabicPeriod"/>
            </a:pPr>
            <a:r>
              <a:rPr lang="en-US" altLang="ja-JP" sz="1800" dirty="0" smtClean="0">
                <a:solidFill>
                  <a:srgbClr val="FF0000"/>
                </a:solidFill>
                <a:ea typeface="MS PGothic" pitchFamily="34" charset="-128"/>
              </a:rPr>
              <a:t>The above applies for 2UL combinations already specified, with and without MSD, and for future combinations with no MSD</a:t>
            </a:r>
          </a:p>
          <a:p>
            <a:pPr>
              <a:buFont typeface="+mj-lt"/>
              <a:buAutoNum type="arabicPeriod"/>
            </a:pPr>
            <a:r>
              <a:rPr lang="en-US" altLang="ja-JP" sz="1800" dirty="0" smtClean="0">
                <a:solidFill>
                  <a:srgbClr val="FF0000"/>
                </a:solidFill>
                <a:ea typeface="MS PGothic" pitchFamily="34" charset="-128"/>
              </a:rPr>
              <a:t>Due to ongoing discussion on MSD </a:t>
            </a:r>
            <a:r>
              <a:rPr lang="en-US" altLang="ja-JP" sz="1800" smtClean="0">
                <a:solidFill>
                  <a:srgbClr val="FF0000"/>
                </a:solidFill>
                <a:ea typeface="MS PGothic" pitchFamily="34" charset="-128"/>
              </a:rPr>
              <a:t>calculation procedure: For </a:t>
            </a:r>
            <a:r>
              <a:rPr lang="en-US" altLang="ja-JP" sz="1800" dirty="0" smtClean="0">
                <a:solidFill>
                  <a:srgbClr val="FF0000"/>
                </a:solidFill>
                <a:ea typeface="MS PGothic" pitchFamily="34" charset="-128"/>
              </a:rPr>
              <a:t>new 3DL/2UL combinations with MSD values, the support is FFS</a:t>
            </a:r>
          </a:p>
          <a:p>
            <a:pPr>
              <a:buFont typeface="+mj-lt"/>
              <a:buAutoNum type="arabicPeriod"/>
            </a:pPr>
            <a:r>
              <a:rPr lang="en-US" altLang="ja-JP" sz="1800" dirty="0" smtClean="0">
                <a:ea typeface="MS PGothic" pitchFamily="34" charset="-128"/>
              </a:rPr>
              <a:t>Agreement is to capture this in the specification. TBC how to do it. Aim August meeting to introduce in the spec</a:t>
            </a:r>
          </a:p>
        </p:txBody>
      </p:sp>
    </p:spTree>
    <p:extLst>
      <p:ext uri="{BB962C8B-B14F-4D97-AF65-F5344CB8AC3E}">
        <p14:creationId xmlns:p14="http://schemas.microsoft.com/office/powerpoint/2010/main" val="3857020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​​テーマ</vt:lpstr>
      <vt:lpstr>Way forward for 3DL/2UL support</vt:lpstr>
      <vt:lpstr>Background</vt:lpstr>
      <vt:lpstr>Discussion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Anaya, Luis, Vodafone Group (lanayac)</cp:lastModifiedBy>
  <cp:revision>237</cp:revision>
  <dcterms:created xsi:type="dcterms:W3CDTF">2014-04-03T00:17:36Z</dcterms:created>
  <dcterms:modified xsi:type="dcterms:W3CDTF">2015-05-29T04:59:56Z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1423687252</vt:lpwstr>
  </property>
</Properties>
</file>