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9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2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WF of  </a:t>
            </a:r>
            <a:r>
              <a:rPr lang="en-US" altLang="ja-JP" sz="4000" dirty="0" err="1">
                <a:ea typeface="MS PGothic" panose="020B0600070205080204" pitchFamily="34" charset="-128"/>
              </a:rPr>
              <a:t>Pcell</a:t>
            </a:r>
            <a:r>
              <a:rPr lang="en-US" altLang="ja-JP" sz="4000" dirty="0">
                <a:ea typeface="MS PGothic" panose="020B0600070205080204" pitchFamily="34" charset="-128"/>
              </a:rPr>
              <a:t> interruption for Prose Direct Communication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b="1" dirty="0"/>
              <a:t>R4-152765</a:t>
            </a:r>
            <a:endParaRPr lang="en-US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35026" y="145665"/>
            <a:ext cx="533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b="1" dirty="0"/>
              <a:t>3GPP TSG-RAN WG4 Meeting #75	                                          </a:t>
            </a:r>
            <a:r>
              <a:rPr lang="en-US" b="1" dirty="0" smtClean="0"/>
              <a:t>Fukuoka</a:t>
            </a:r>
            <a:r>
              <a:rPr lang="en-US" b="1" dirty="0"/>
              <a:t>, Japan, 25 – 29 May, </a:t>
            </a:r>
            <a:r>
              <a:rPr lang="en-US" b="1" dirty="0" smtClean="0"/>
              <a:t>2015</a:t>
            </a:r>
          </a:p>
          <a:p>
            <a:r>
              <a:rPr lang="en-US" b="1" dirty="0"/>
              <a:t>Agenda Item:	6.5</a:t>
            </a:r>
            <a:r>
              <a:rPr lang="en-US" b="1" dirty="0" smtClean="0"/>
              <a:t>.</a:t>
            </a:r>
            <a:endParaRPr lang="en-US" altLang="zh-CN" b="1" dirty="0">
              <a:ea typeface="宋体" panose="02010600030101010101" pitchFamily="2" charset="-122"/>
            </a:endParaRPr>
          </a:p>
          <a:p>
            <a:r>
              <a:rPr lang="en-US" altLang="zh-CN" b="1" dirty="0"/>
              <a:t>Document for</a:t>
            </a:r>
            <a:r>
              <a:rPr lang="en-US" altLang="zh-CN" b="1" dirty="0" smtClean="0"/>
              <a:t>:</a:t>
            </a:r>
            <a:r>
              <a:rPr lang="en-US" altLang="zh-CN" b="1" dirty="0"/>
              <a:t> </a:t>
            </a:r>
            <a:r>
              <a:rPr lang="en-US" altLang="zh-CN" b="1" dirty="0" smtClean="0"/>
              <a:t>Approval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WAN </a:t>
            </a:r>
            <a:r>
              <a:rPr lang="en-US" dirty="0"/>
              <a:t>interruptions shall be allowed during </a:t>
            </a:r>
            <a:r>
              <a:rPr lang="en-US" dirty="0" err="1"/>
              <a:t>ProSe</a:t>
            </a:r>
            <a:r>
              <a:rPr lang="en-US" dirty="0"/>
              <a:t> Direct Communication. The interruption for the </a:t>
            </a:r>
            <a:r>
              <a:rPr lang="en-US" dirty="0" err="1"/>
              <a:t>ProSe</a:t>
            </a:r>
            <a:r>
              <a:rPr lang="en-US" dirty="0"/>
              <a:t> UE may occur, while switching the receiver chain ON/OFF during </a:t>
            </a:r>
            <a:r>
              <a:rPr lang="en-US" dirty="0" err="1"/>
              <a:t>ProSe</a:t>
            </a:r>
            <a:r>
              <a:rPr lang="en-US" dirty="0"/>
              <a:t> Direct Communication.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interruption is for both uplink and downlink of </a:t>
            </a:r>
            <a:r>
              <a:rPr lang="en-US" dirty="0" smtClean="0"/>
              <a:t>WAN.</a:t>
            </a:r>
          </a:p>
          <a:p>
            <a:r>
              <a:rPr lang="en-US" dirty="0" smtClean="0"/>
              <a:t> The maximum </a:t>
            </a:r>
            <a:r>
              <a:rPr lang="en-US" dirty="0"/>
              <a:t>interruption rate </a:t>
            </a:r>
            <a:r>
              <a:rPr lang="en-US" dirty="0" smtClean="0"/>
              <a:t>allowed is [0.5%].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215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71</Words>
  <Application>Microsoft Office PowerPoint</Application>
  <PresentationFormat>Custom</PresentationFormat>
  <Paragraphs>12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of  Pcell interruption for Prose Direct Communication</vt:lpstr>
      <vt:lpstr>Way Forward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</dc:title>
  <dc:creator>Huang, Rui</dc:creator>
  <cp:lastModifiedBy>Tang, Yang</cp:lastModifiedBy>
  <cp:revision>34</cp:revision>
  <dcterms:created xsi:type="dcterms:W3CDTF">2015-02-12T12:41:14Z</dcterms:created>
  <dcterms:modified xsi:type="dcterms:W3CDTF">2015-05-18T19:38:26Z</dcterms:modified>
</cp:coreProperties>
</file>