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76" r:id="rId4"/>
    <p:sldId id="277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4E4AE19-D84B-426D-9690-ACBBE3855AE8}" type="datetimeFigureOut">
              <a:rPr lang="en-US"/>
              <a:pPr>
                <a:defRPr/>
              </a:pPr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F0D920-60DB-4122-9EB1-66975EAC9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5184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29065B-3F34-4306-81EF-5DDD3EDA7BD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186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2B8D-64C1-47BD-A2DC-982D361E4BF1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0532-FE49-4F65-907F-6AD4FE8D4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6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E78A-86CD-4974-88D1-0472CD4DBA35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2240-2471-4A3B-A9CC-B7EBBFF92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57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FF80-CC2E-4A91-A5DE-7D35DC1E61C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B98FF-9083-468A-A8C8-C0E4E1C1D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AF24-DFF6-4C3D-A42A-B61AD09AA45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D634-972A-46AC-9905-714431D27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8967-0C62-43CF-BCCB-5743D701B1E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8FBA-49BB-4EF3-BDA2-EE7C538F4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45C1-B489-47ED-A1EB-0305625BE1D0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FFE6C-343D-46E1-AAC9-7C070F7B4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28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A7CA-CAE3-45EA-9BA5-ED601EA35B51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682AD-4635-403E-977C-2A07CD80C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176-7BFC-4129-94D5-B3450359DB6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B50D-5939-4D2B-9A4A-9125E9833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09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D47-F6D7-4ACE-9711-0A1B3CEF4D94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D68C-6B31-4921-BF5A-78EA4E557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5F07-8C4A-4BA3-B5F5-5B6EE796D3C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D763-7749-44CA-9ACC-7207D210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34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12C-5EB5-46BD-A056-F29EAD4F0AD4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BA19-09FB-49DA-81A6-9E0255E5E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66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F781505-F503-4333-91BD-8CEA2D9350E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BE2FD3-8784-47BD-BD0A-E95594172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z="4000" dirty="0" smtClean="0"/>
              <a:t>WF for performance requirement for existing high speed scenario </a:t>
            </a:r>
            <a:br>
              <a:rPr lang="en-GB" altLang="en-US" sz="4000" dirty="0" smtClean="0"/>
            </a:br>
            <a:r>
              <a:rPr lang="en-GB" altLang="en-US" sz="4000" dirty="0" smtClean="0"/>
              <a:t>in Rel-12/13 </a:t>
            </a:r>
            <a:endParaRPr lang="en-US" altLang="en-US" sz="40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>
                <a:solidFill>
                  <a:schemeClr val="tx1"/>
                </a:solidFill>
              </a:rPr>
              <a:t>Qualcomm, </a:t>
            </a:r>
            <a:r>
              <a:rPr lang="en-US" altLang="en-US" sz="3000" dirty="0" smtClean="0">
                <a:solidFill>
                  <a:schemeClr val="tx1"/>
                </a:solidFill>
              </a:rPr>
              <a:t>CMCC, Huawei</a:t>
            </a:r>
            <a:endParaRPr lang="en-US" altLang="en-US" sz="3000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#74bis                                                       </a:t>
            </a:r>
            <a:r>
              <a:rPr lang="en-US" altLang="en-US" sz="2000" b="1" dirty="0" smtClean="0"/>
              <a:t>R4-152398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Rio de Janeiro, Brazil, 20th – 24th April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dirty="0" smtClean="0"/>
              <a:t>HST (High speed train) channel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r>
              <a:rPr lang="en-US" altLang="en-US" sz="2400" dirty="0" smtClean="0"/>
              <a:t>Speed coverage of DL and UL HST channel model is same</a:t>
            </a:r>
          </a:p>
          <a:p>
            <a:r>
              <a:rPr lang="en-US" altLang="en-US" sz="2400" dirty="0" smtClean="0"/>
              <a:t>There is no need to investigate higher Doppler shift for HST channel in Rel-13 SI</a:t>
            </a:r>
          </a:p>
          <a:p>
            <a:endParaRPr lang="sv-SE" altLang="en-US" sz="2000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/>
          <a:lstStyle/>
          <a:p>
            <a:r>
              <a:rPr lang="en-US" altLang="en-US" dirty="0" smtClean="0"/>
              <a:t>PDSCH performance in high Doppler spread channel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628799"/>
            <a:ext cx="8362950" cy="4497363"/>
          </a:xfrm>
        </p:spPr>
        <p:txBody>
          <a:bodyPr/>
          <a:lstStyle/>
          <a:p>
            <a:r>
              <a:rPr lang="en-US" altLang="en-US" sz="2400" dirty="0" smtClean="0"/>
              <a:t>Define TM3 PDSCH demodulation performance in EVA600 channel</a:t>
            </a:r>
            <a:r>
              <a:rPr lang="en-US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en-US" sz="2400" dirty="0" smtClean="0"/>
              <a:t>in Rel-12</a:t>
            </a:r>
          </a:p>
          <a:p>
            <a:pPr lvl="1"/>
            <a:r>
              <a:rPr lang="en-US" altLang="en-US" sz="2000" dirty="0" smtClean="0"/>
              <a:t>Option 1: replace ETU300 channel test</a:t>
            </a:r>
          </a:p>
          <a:p>
            <a:pPr lvl="1"/>
            <a:r>
              <a:rPr lang="en-US" altLang="en-US" sz="2000" dirty="0" smtClean="0"/>
              <a:t>Option 2: add EVA600 channel test as new test</a:t>
            </a:r>
          </a:p>
          <a:p>
            <a:endParaRPr lang="en-US" altLang="en-US" sz="2400" dirty="0" smtClean="0"/>
          </a:p>
          <a:p>
            <a:r>
              <a:rPr lang="en-US" altLang="en-US" sz="2400" dirty="0" smtClean="0"/>
              <a:t>FFS whether to investigate higher Doppler spread channel in Rel-13 SI</a:t>
            </a:r>
          </a:p>
          <a:p>
            <a:endParaRPr lang="sv-SE" altLang="en-US" sz="2000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5656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/>
          <a:lstStyle/>
          <a:p>
            <a:r>
              <a:rPr lang="en-US" altLang="en-US" dirty="0" smtClean="0"/>
              <a:t>PUSCH performance in high Doppler spread channel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628799"/>
            <a:ext cx="8362950" cy="4497363"/>
          </a:xfrm>
        </p:spPr>
        <p:txBody>
          <a:bodyPr/>
          <a:lstStyle/>
          <a:p>
            <a:r>
              <a:rPr lang="en-US" altLang="en-US" sz="2400" dirty="0" smtClean="0"/>
              <a:t>Evaluate PUSCH demodulation performance test in high Doppler spread channel</a:t>
            </a:r>
            <a:r>
              <a:rPr lang="en-US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en-US" sz="2400" dirty="0" smtClean="0"/>
              <a:t>in Rel-13 SI</a:t>
            </a:r>
          </a:p>
          <a:p>
            <a:pPr lvl="1"/>
            <a:r>
              <a:rPr lang="sv-SE" altLang="en-US" sz="2000" dirty="0" smtClean="0"/>
              <a:t>Propagation channel</a:t>
            </a:r>
          </a:p>
          <a:p>
            <a:pPr lvl="2"/>
            <a:r>
              <a:rPr lang="sv-SE" altLang="en-US" sz="1600" dirty="0" smtClean="0"/>
              <a:t>Option 1 : both ETU300 and EVA600</a:t>
            </a:r>
          </a:p>
          <a:p>
            <a:pPr lvl="2"/>
            <a:r>
              <a:rPr lang="sv-SE" altLang="en-US" sz="1600" dirty="0" smtClean="0"/>
              <a:t>Option 2 : only EVA600</a:t>
            </a:r>
          </a:p>
          <a:p>
            <a:pPr lvl="2"/>
            <a:endParaRPr lang="sv-SE" altLang="en-US" sz="1600" dirty="0"/>
          </a:p>
          <a:p>
            <a:pPr lvl="1"/>
            <a:r>
              <a:rPr lang="sv-SE" altLang="en-US" sz="2000" dirty="0" smtClean="0"/>
              <a:t>MCS selection</a:t>
            </a:r>
          </a:p>
          <a:p>
            <a:pPr lvl="2"/>
            <a:r>
              <a:rPr lang="sv-SE" altLang="en-US" sz="1600" dirty="0" smtClean="0"/>
              <a:t>Option 1: 16QAM 3/4</a:t>
            </a:r>
          </a:p>
          <a:p>
            <a:pPr lvl="2"/>
            <a:r>
              <a:rPr lang="sv-SE" altLang="en-US" sz="1600" dirty="0"/>
              <a:t>O</a:t>
            </a:r>
            <a:r>
              <a:rPr lang="sv-SE" altLang="en-US" sz="1600" dirty="0" smtClean="0"/>
              <a:t>ption 2: 16QAM 1/2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8957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3706</TotalTime>
  <Words>157</Words>
  <Application>Microsoft Office PowerPoint</Application>
  <PresentationFormat>On-screen Show (4:3)</PresentationFormat>
  <Paragraphs>23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WF for performance requirement for existing high speed scenario  in Rel-12/13 </vt:lpstr>
      <vt:lpstr>HST (High speed train) channel</vt:lpstr>
      <vt:lpstr>PDSCH performance in high Doppler spread channel</vt:lpstr>
      <vt:lpstr>PUSCH performance in high Doppler spread channel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Ryu, Jaeho</cp:lastModifiedBy>
  <cp:revision>318</cp:revision>
  <dcterms:created xsi:type="dcterms:W3CDTF">2014-03-20T14:32:54Z</dcterms:created>
  <dcterms:modified xsi:type="dcterms:W3CDTF">2015-04-24T15:00:20Z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2032115425</vt:i4>
  </property>
  <property fmtid="{D5CDD505-2E9C-101B-9397-08002B2CF9AE}" pid="3" name="_NewReviewCycle">
    <vt:lpwstr/>
  </property>
  <property fmtid="{D5CDD505-2E9C-101B-9397-08002B2CF9AE}" pid="4" name="_EmailSubject">
    <vt:lpwstr>draft WF for D2D performance requirements</vt:lpwstr>
  </property>
  <property fmtid="{D5CDD505-2E9C-101B-9397-08002B2CF9AE}" pid="5" name="_AuthorEmail">
    <vt:lpwstr>kgulati@qti.qualcomm.com</vt:lpwstr>
  </property>
  <property fmtid="{D5CDD505-2E9C-101B-9397-08002B2CF9AE}" pid="6" name="_AuthorEmailDisplayName">
    <vt:lpwstr>Gulati, Kapil</vt:lpwstr>
  </property>
</Properties>
</file>