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3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96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3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9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72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18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423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907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09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1FC9B-3A0F-413E-A005-F785C519ED07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NAICS CQI Reporting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Huawei,  NTT DOCOMO, </a:t>
            </a:r>
            <a:r>
              <a:rPr lang="en-US" dirty="0" smtClean="0"/>
              <a:t>MediaTek</a:t>
            </a:r>
            <a:r>
              <a:rPr lang="en-US" dirty="0" smtClean="0"/>
              <a:t>, </a:t>
            </a:r>
            <a:r>
              <a:rPr lang="en-US" dirty="0" smtClean="0"/>
              <a:t>[],…..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122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</a:t>
            </a:r>
            <a:r>
              <a:rPr lang="en-US" altLang="ja-JP" sz="2400" dirty="0" smtClean="0">
                <a:latin typeface="Calibri" pitchFamily="34" charset="0"/>
              </a:rPr>
              <a:t>WG4 </a:t>
            </a:r>
            <a:r>
              <a:rPr lang="en-US" altLang="ja-JP" sz="2400" dirty="0">
                <a:latin typeface="Calibri" pitchFamily="34" charset="0"/>
              </a:rPr>
              <a:t>#</a:t>
            </a:r>
            <a:r>
              <a:rPr lang="en-US" altLang="ja-JP" sz="2400" dirty="0" smtClean="0">
                <a:latin typeface="Calibri" pitchFamily="34" charset="0"/>
              </a:rPr>
              <a:t>74bis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Rio de Janeiro, Brazil, 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</a:t>
            </a:r>
            <a:r>
              <a:rPr lang="en-US" altLang="ja-JP" sz="2400" dirty="0" smtClean="0">
                <a:latin typeface="Calibri" pitchFamily="34" charset="0"/>
              </a:rPr>
              <a:t>April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6.6.2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10532354" y="177896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R4-152371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062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NAICS CSI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2124"/>
          </a:xfrm>
        </p:spPr>
        <p:txBody>
          <a:bodyPr>
            <a:normAutofit/>
          </a:bodyPr>
          <a:lstStyle/>
          <a:p>
            <a:r>
              <a:rPr lang="en-US" dirty="0" smtClean="0"/>
              <a:t>RAN4 considers the performance and complexity of CQI reporting algorithms for NAICS CQI reporting</a:t>
            </a:r>
          </a:p>
          <a:p>
            <a:pPr lvl="1"/>
            <a:r>
              <a:rPr lang="en-US" dirty="0" smtClean="0"/>
              <a:t>Complexity of MMSE-IRC based CQI reporting is feasible for CQI reporting</a:t>
            </a:r>
          </a:p>
          <a:p>
            <a:pPr lvl="1"/>
            <a:r>
              <a:rPr lang="en-US" dirty="0" smtClean="0"/>
              <a:t>RAN4 acknowledges that, in some scenarios, the MMSE-IRC based CQI may under-report the CQI compared to NAICS demod BLER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RAN4 has determined that MMSE-IRC based CQI reporting is allowed for Rel-12 NAICS</a:t>
            </a:r>
          </a:p>
        </p:txBody>
      </p:sp>
    </p:spTree>
    <p:extLst>
      <p:ext uri="{BB962C8B-B14F-4D97-AF65-F5344CB8AC3E}">
        <p14:creationId xmlns:p14="http://schemas.microsoft.com/office/powerpoint/2010/main" val="311907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CQI Testing in RAN4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CQI test cases to be defined to ensure the following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 smtClean="0"/>
              <a:t>(1) CQI robustness: CQI tested by RAN4 preserves NAICS demodulation gains compared to MMSE-IRC based demodulation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(2) CQI minimum gain test: The performance of NAICS demod with the tested CQI is at least as good as MMSE-IRC based CQI reporting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981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rgbClr val="00B050"/>
                </a:solidFill>
              </a:rPr>
              <a:t>Way forward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Companies are encouraged to provide evaluation results for “CQI Robustness test” in [RAN4 reflector by xx/xx]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Minimum requirement set based on assumption of MMSE-IRC CQI report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Details of simulation assumption will be provided in [RAN4 reflector by </a:t>
            </a:r>
            <a:r>
              <a:rPr lang="en-US" altLang="ja-JP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yy</a:t>
            </a:r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/</a:t>
            </a:r>
            <a:r>
              <a:rPr lang="en-US" altLang="ja-JP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yy</a:t>
            </a:r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 from </a:t>
            </a:r>
            <a:r>
              <a:rPr lang="en-US" altLang="ja-JP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zzz</a:t>
            </a:r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]</a:t>
            </a:r>
          </a:p>
          <a:p>
            <a:endParaRPr lang="en-US" altLang="ja-JP" dirty="0" smtClean="0">
              <a:solidFill>
                <a:srgbClr val="00B050"/>
              </a:solidFill>
              <a:sym typeface="Wingdings" panose="05000000000000000000" pitchFamily="2" charset="2"/>
            </a:endParaRPr>
          </a:p>
          <a:p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Interested companies are encourage to provide detail of CQI estimation scheme and it’s analysis for “CQI Minimum Gains test”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LS to RAN1 will be discussed based on above analysis in the next meeting</a:t>
            </a:r>
          </a:p>
          <a:p>
            <a:endParaRPr kumimoji="1" lang="ja-JP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Concept of CQI Robustness Test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225" y="1790700"/>
            <a:ext cx="11153775" cy="477202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Verification of no performance loss compared with MMSE-IRC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Use a structured </a:t>
            </a:r>
            <a:r>
              <a:rPr lang="en-US" dirty="0">
                <a:solidFill>
                  <a:srgbClr val="00B050"/>
                </a:solidFill>
              </a:rPr>
              <a:t>interference </a:t>
            </a:r>
            <a:r>
              <a:rPr lang="en-US" dirty="0" smtClean="0">
                <a:solidFill>
                  <a:srgbClr val="00B050"/>
                </a:solidFill>
              </a:rPr>
              <a:t>(Prior agreed randomized model comprising </a:t>
            </a:r>
            <a:r>
              <a:rPr lang="en-US" dirty="0">
                <a:solidFill>
                  <a:srgbClr val="00B050"/>
                </a:solidFill>
              </a:rPr>
              <a:t>R1/R2 &amp; 4/16/64 QAM) </a:t>
            </a:r>
            <a:r>
              <a:rPr lang="en-US" dirty="0" smtClean="0">
                <a:solidFill>
                  <a:srgbClr val="00B050"/>
                </a:solidFill>
              </a:rPr>
              <a:t>with HIGH and LOW INRs: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HIGH: INR1 </a:t>
            </a:r>
            <a:r>
              <a:rPr lang="en-US" dirty="0">
                <a:solidFill>
                  <a:srgbClr val="00B050"/>
                </a:solidFill>
              </a:rPr>
              <a:t>= </a:t>
            </a:r>
            <a:r>
              <a:rPr lang="en-US" dirty="0" smtClean="0">
                <a:solidFill>
                  <a:srgbClr val="00B050"/>
                </a:solidFill>
              </a:rPr>
              <a:t>13.91 dB, INR2 = 3.34 dB</a:t>
            </a:r>
          </a:p>
          <a:p>
            <a:pPr lvl="2"/>
            <a:r>
              <a:rPr lang="en-US" altLang="ja-JP" dirty="0" smtClean="0">
                <a:solidFill>
                  <a:srgbClr val="00B050"/>
                </a:solidFill>
              </a:rPr>
              <a:t>LOW:  INR1 = 3.28</a:t>
            </a:r>
            <a:r>
              <a:rPr lang="ja-JP" altLang="en-US" dirty="0" smtClean="0">
                <a:solidFill>
                  <a:srgbClr val="00B050"/>
                </a:solidFill>
              </a:rPr>
              <a:t> </a:t>
            </a:r>
            <a:r>
              <a:rPr lang="en-US" altLang="ja-JP" dirty="0" smtClean="0">
                <a:solidFill>
                  <a:srgbClr val="00B050"/>
                </a:solidFill>
              </a:rPr>
              <a:t> dB, INR2 = 0.74 dB</a:t>
            </a:r>
          </a:p>
          <a:p>
            <a:pPr lvl="2"/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Requirements</a:t>
            </a:r>
            <a:r>
              <a:rPr lang="en-US" altLang="ja-JP" u="sng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(</a:t>
            </a:r>
            <a:r>
              <a:rPr lang="en-US" dirty="0" smtClean="0">
                <a:solidFill>
                  <a:srgbClr val="00B050"/>
                </a:solidFill>
                <a:sym typeface="Wingdings" panose="05000000000000000000" pitchFamily="2" charset="2"/>
              </a:rPr>
              <a:t>Check relative throughput with follow CQI )</a:t>
            </a:r>
          </a:p>
          <a:p>
            <a:pPr lvl="3"/>
            <a:r>
              <a:rPr lang="en-US" dirty="0" smtClean="0">
                <a:solidFill>
                  <a:srgbClr val="00B050"/>
                </a:solidFill>
                <a:sym typeface="Wingdings" panose="05000000000000000000" pitchFamily="2" charset="2"/>
              </a:rPr>
              <a:t>Gamma = </a:t>
            </a:r>
            <a:r>
              <a:rPr lang="en-US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Throughput_NAICS</a:t>
            </a:r>
            <a:r>
              <a:rPr lang="en-US" dirty="0" smtClean="0">
                <a:solidFill>
                  <a:srgbClr val="00B050"/>
                </a:solidFill>
                <a:sym typeface="Wingdings" panose="05000000000000000000" pitchFamily="2" charset="2"/>
              </a:rPr>
              <a:t>  / </a:t>
            </a:r>
            <a:r>
              <a:rPr lang="en-US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Throughput_IRC</a:t>
            </a:r>
            <a:endParaRPr lang="en-US" dirty="0" smtClean="0">
              <a:solidFill>
                <a:srgbClr val="00B050"/>
              </a:solidFill>
              <a:sym typeface="Wingdings" panose="05000000000000000000" pitchFamily="2" charset="2"/>
            </a:endParaRPr>
          </a:p>
          <a:p>
            <a:pPr lvl="3"/>
            <a:r>
              <a:rPr lang="en-US" u="sng" dirty="0" smtClean="0">
                <a:solidFill>
                  <a:srgbClr val="00B050"/>
                </a:solidFill>
                <a:sym typeface="Wingdings" panose="05000000000000000000" pitchFamily="2" charset="2"/>
              </a:rPr>
              <a:t>Gamma  &gt;= </a:t>
            </a:r>
            <a:r>
              <a:rPr lang="en-US" u="sng" dirty="0" smtClean="0">
                <a:solidFill>
                  <a:srgbClr val="00B050"/>
                </a:solidFill>
                <a:sym typeface="Wingdings" panose="05000000000000000000" pitchFamily="2" charset="2"/>
              </a:rPr>
              <a:t>[1.0] </a:t>
            </a:r>
            <a:r>
              <a:rPr lang="en-US" u="sng" dirty="0" smtClean="0">
                <a:solidFill>
                  <a:srgbClr val="00B050"/>
                </a:solidFill>
                <a:sym typeface="Wingdings" panose="05000000000000000000" pitchFamily="2" charset="2"/>
              </a:rPr>
              <a:t>on operating SINR</a:t>
            </a:r>
            <a:r>
              <a:rPr lang="en-US" dirty="0" smtClean="0">
                <a:solidFill>
                  <a:srgbClr val="00B050"/>
                </a:solidFill>
                <a:sym typeface="Wingdings" panose="05000000000000000000" pitchFamily="2" charset="2"/>
              </a:rPr>
              <a:t> in both HIGH and LOW interference conditions</a:t>
            </a:r>
          </a:p>
          <a:p>
            <a:pPr lvl="3"/>
            <a:endParaRPr lang="en-US" altLang="ja-JP" dirty="0" smtClean="0">
              <a:solidFill>
                <a:srgbClr val="00B050"/>
              </a:solidFill>
            </a:endParaRPr>
          </a:p>
          <a:p>
            <a:r>
              <a:rPr lang="en-US" altLang="ja-JP" dirty="0" smtClean="0">
                <a:solidFill>
                  <a:srgbClr val="00B050"/>
                </a:solidFill>
              </a:rPr>
              <a:t>[Verification of unified CQI reporting under same interference condition]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Interested companies are encourage to provide detail of this test in [RAN4 reflector by </a:t>
            </a:r>
            <a:r>
              <a:rPr lang="en-US" altLang="ja-JP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yy</a:t>
            </a:r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/</a:t>
            </a:r>
            <a:r>
              <a:rPr lang="en-US" altLang="ja-JP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yy</a:t>
            </a:r>
            <a:r>
              <a:rPr lang="en-US" altLang="ja-JP" dirty="0" smtClean="0">
                <a:solidFill>
                  <a:srgbClr val="00B050"/>
                </a:solidFill>
                <a:sym typeface="Wingdings" panose="05000000000000000000" pitchFamily="2" charset="2"/>
              </a:rPr>
              <a:t>]</a:t>
            </a:r>
            <a:endParaRPr lang="en-US" altLang="ja-JP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544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Concept of CQI </a:t>
            </a:r>
            <a:r>
              <a:rPr lang="en-US" altLang="ja-JP" dirty="0" smtClean="0">
                <a:solidFill>
                  <a:srgbClr val="00B050"/>
                </a:solidFill>
              </a:rPr>
              <a:t>Minimum Gains Test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225" y="1800225"/>
            <a:ext cx="11153775" cy="47624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Verification of CQI reporting capturing minimum post NAICS gains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</a:rPr>
              <a:t>Step 1: Use unstructured Gaussian interference with HIGH INR</a:t>
            </a:r>
          </a:p>
          <a:p>
            <a:pPr lvl="2"/>
            <a:r>
              <a:rPr lang="en-US" altLang="ja-JP" dirty="0" smtClean="0">
                <a:solidFill>
                  <a:srgbClr val="00B050"/>
                </a:solidFill>
              </a:rPr>
              <a:t>With follow CQI, this yields a throughput of T2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</a:rPr>
              <a:t>Step 2: Use a structured interference (Prior agreed randomized model comprising R1/R2 &amp; 4/16/64 QAM) with HIGH INR</a:t>
            </a:r>
          </a:p>
          <a:p>
            <a:pPr lvl="2"/>
            <a:r>
              <a:rPr lang="en-US" altLang="ja-JP" dirty="0" smtClean="0">
                <a:solidFill>
                  <a:srgbClr val="00B050"/>
                </a:solidFill>
              </a:rPr>
              <a:t>With follow CQI, this yields a throughput of T1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</a:rPr>
              <a:t>Step 3: Gamma = T1/T2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</a:rPr>
              <a:t>Step 4: Check Gamma value versus requirements</a:t>
            </a:r>
          </a:p>
          <a:p>
            <a:pPr lvl="2"/>
            <a:r>
              <a:rPr lang="en-US" altLang="ja-JP" u="sng" dirty="0" smtClean="0">
                <a:solidFill>
                  <a:srgbClr val="00B050"/>
                </a:solidFill>
              </a:rPr>
              <a:t>Gamma &gt;= [1.0] on operating SINR point</a:t>
            </a:r>
          </a:p>
          <a:p>
            <a:pPr lvl="3"/>
            <a:endParaRPr lang="en-US" altLang="ja-JP" dirty="0" smtClean="0">
              <a:solidFill>
                <a:srgbClr val="00B050"/>
              </a:solidFill>
            </a:endParaRPr>
          </a:p>
          <a:p>
            <a:pPr lvl="2"/>
            <a:endParaRPr lang="en-US" altLang="ja-JP" dirty="0" smtClean="0">
              <a:solidFill>
                <a:srgbClr val="00B050"/>
              </a:solidFill>
            </a:endParaRPr>
          </a:p>
          <a:p>
            <a:pPr lvl="2"/>
            <a:endParaRPr lang="en-US" altLang="ja-JP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544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397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Wingdings</vt:lpstr>
      <vt:lpstr>Office Theme</vt:lpstr>
      <vt:lpstr>WF on NAICS CQI Reporting </vt:lpstr>
      <vt:lpstr>NAICS CSI Reporting</vt:lpstr>
      <vt:lpstr>CQI Testing in RAN4</vt:lpstr>
      <vt:lpstr>Way forward</vt:lpstr>
      <vt:lpstr>Concept of CQI Robustness Test</vt:lpstr>
      <vt:lpstr>Concept of CQI Minimum Gains Test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Kannan, Arumugam</dc:creator>
  <cp:lastModifiedBy>Kannan, Arumugam</cp:lastModifiedBy>
  <cp:revision>38</cp:revision>
  <dcterms:created xsi:type="dcterms:W3CDTF">2015-04-22T17:30:15Z</dcterms:created>
  <dcterms:modified xsi:type="dcterms:W3CDTF">2015-04-23T13:03:46Z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2039602053</vt:i4>
  </property>
  <property fmtid="{D5CDD505-2E9C-101B-9397-08002B2CF9AE}" pid="3" name="_NewReviewCycle">
    <vt:lpwstr/>
  </property>
  <property fmtid="{D5CDD505-2E9C-101B-9397-08002B2CF9AE}" pid="4" name="_EmailSubject">
    <vt:lpwstr>WF on NAICS CSI reporting</vt:lpwstr>
  </property>
  <property fmtid="{D5CDD505-2E9C-101B-9397-08002B2CF9AE}" pid="5" name="_AuthorEmail">
    <vt:lpwstr>akannan@qti.qualcomm.com</vt:lpwstr>
  </property>
  <property fmtid="{D5CDD505-2E9C-101B-9397-08002B2CF9AE}" pid="6" name="_AuthorEmailDisplayName">
    <vt:lpwstr>Kannan, Arumugam</vt:lpwstr>
  </property>
</Properties>
</file>