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26508-E1EA-4A2A-87D0-C8607E9F42A1}" type="datetimeFigureOut">
              <a:rPr lang="en-GB" smtClean="0"/>
              <a:t>13/02/2015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0B4678-035E-4B25-B6C3-2A8C9706EB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85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0B4678-035E-4B25-B6C3-2A8C9706EBC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519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80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49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04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9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51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382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343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36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48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90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67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2124-F8CA-42E9-8FA2-D43E5F1D8635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459A-456A-4BF7-BEFF-369AB9A3379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232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 smtClean="0"/>
              <a:t>Way </a:t>
            </a:r>
            <a:r>
              <a:rPr lang="en-US" altLang="ja-JP" b="1" dirty="0"/>
              <a:t>forward on </a:t>
            </a:r>
            <a:r>
              <a:rPr lang="en-US" altLang="ja-JP" b="1" dirty="0" smtClean="0"/>
              <a:t>Region 1 MSS </a:t>
            </a:r>
            <a:r>
              <a:rPr lang="en-US" altLang="ja-JP" b="1" dirty="0"/>
              <a:t>band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INC., KDDI, DISH, Solaris Mobile, KT, Nokia Corporation, LGE, Nokia Networks, Sony Mobile, Ericsson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724128" y="18864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dirty="0" smtClean="0"/>
              <a:t>R4-151276</a:t>
            </a:r>
            <a:endParaRPr lang="en-US" altLang="ja-JP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5564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GB" altLang="ja-JP" sz="2400" dirty="0">
                <a:cs typeface="Arial" pitchFamily="34" charset="0"/>
              </a:rPr>
              <a:t>3GPP TSG-RAN WG4 Meeting #</a:t>
            </a:r>
            <a:r>
              <a:rPr lang="en-GB" altLang="ja-JP" sz="2400" dirty="0" smtClean="0">
                <a:cs typeface="Arial" pitchFamily="34" charset="0"/>
              </a:rPr>
              <a:t>74</a:t>
            </a:r>
            <a:endParaRPr lang="en-GB" altLang="ja-JP" sz="2400" dirty="0">
              <a:cs typeface="Arial" pitchFamily="34" charset="0"/>
            </a:endParaRPr>
          </a:p>
          <a:p>
            <a:pPr eaLnBrk="1" hangingPunct="1"/>
            <a:r>
              <a:rPr lang="en-GB" altLang="ja-JP" sz="2400" dirty="0" smtClean="0"/>
              <a:t>Athens, Greece, 10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 smtClean="0"/>
              <a:t> </a:t>
            </a:r>
            <a:r>
              <a:rPr lang="en-GB" altLang="ja-JP" sz="2400" dirty="0"/>
              <a:t>to </a:t>
            </a:r>
            <a:r>
              <a:rPr lang="en-GB" altLang="ja-JP" sz="2400" dirty="0" smtClean="0"/>
              <a:t>14</a:t>
            </a:r>
            <a:r>
              <a:rPr lang="en-GB" altLang="ja-JP" sz="2400" baseline="30000" dirty="0" smtClean="0"/>
              <a:t>th</a:t>
            </a:r>
            <a:r>
              <a:rPr lang="en-GB" altLang="ja-JP" sz="2400" dirty="0"/>
              <a:t>, </a:t>
            </a:r>
            <a:r>
              <a:rPr lang="en-GB" altLang="ja-JP" sz="2400" dirty="0" smtClean="0"/>
              <a:t>February 2015</a:t>
            </a:r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219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052736"/>
            <a:ext cx="8928992" cy="531805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ja-JP" sz="2400" dirty="0" smtClean="0"/>
              <a:t>The following is agreed as a package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 2x90 band plan is agreed [BXXX] 1920-2010 // 2110-2200MHz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The duplexer assumption for [BXXX] requirements specification will be</a:t>
            </a:r>
          </a:p>
          <a:p>
            <a:pPr marL="1028700" lvl="2" indent="-171450"/>
            <a:r>
              <a:rPr lang="en-US" altLang="ja-JP" sz="1600" dirty="0" smtClean="0"/>
              <a:t>The </a:t>
            </a:r>
            <a:r>
              <a:rPr lang="en-US" altLang="ja-JP" sz="1600" dirty="0"/>
              <a:t>lower duplexer is LTE Band 1 (2x60MHz) </a:t>
            </a:r>
            <a:endParaRPr lang="en-US" altLang="ja-JP" sz="1600" dirty="0" smtClean="0"/>
          </a:p>
          <a:p>
            <a:pPr marL="1028700" lvl="2" indent="-171450"/>
            <a:r>
              <a:rPr lang="en-US" altLang="ja-JP" sz="1600" dirty="0" smtClean="0"/>
              <a:t>The </a:t>
            </a:r>
            <a:r>
              <a:rPr lang="en-US" altLang="ja-JP" sz="1600" dirty="0"/>
              <a:t>upper duplexer is </a:t>
            </a:r>
            <a:r>
              <a:rPr lang="en-US" altLang="ja-JP" sz="1600" dirty="0" smtClean="0"/>
              <a:t>2x90MHz</a:t>
            </a:r>
            <a:endParaRPr lang="en-US" altLang="ja-JP" sz="1600" dirty="0" smtClean="0"/>
          </a:p>
          <a:p>
            <a:pPr marL="914400" lvl="1" indent="-457200">
              <a:spcBef>
                <a:spcPts val="1200"/>
              </a:spcBef>
              <a:buAutoNum type="arabicPlain" startAt="3"/>
            </a:pPr>
            <a:r>
              <a:rPr lang="en-US" altLang="ja-JP" sz="2000" dirty="0" smtClean="0"/>
              <a:t>For </a:t>
            </a:r>
            <a:r>
              <a:rPr lang="en-US" altLang="ja-JP" sz="2000" dirty="0"/>
              <a:t>a UE that supports both LTE Band 1 and </a:t>
            </a:r>
            <a:r>
              <a:rPr lang="en-US" altLang="ja-JP" sz="2000" dirty="0" smtClean="0"/>
              <a:t>the new band [BXXX], no relaxation is allowed  for Band 1 when all the carrier(s) are located within Band 1 operating frequency range</a:t>
            </a:r>
            <a:endParaRPr lang="en-US" altLang="ja-JP" sz="2000" dirty="0"/>
          </a:p>
          <a:p>
            <a:pPr marL="914400" lvl="1" indent="-457200">
              <a:spcBef>
                <a:spcPts val="1200"/>
              </a:spcBef>
              <a:buAutoNum type="arabicPlain" startAt="3"/>
            </a:pPr>
            <a:r>
              <a:rPr lang="en-US" altLang="ja-JP" sz="2000" dirty="0" smtClean="0"/>
              <a:t>For BXXX, we study the specification impact of the following approaches:</a:t>
            </a:r>
            <a:endParaRPr lang="en-US" altLang="ja-JP" sz="2000" dirty="0"/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/>
              <a:t>Specifying requirements based on channel bandwidth assignment  (e.g. when all</a:t>
            </a:r>
            <a:r>
              <a:rPr lang="en-US" altLang="ja-JP" sz="1600" dirty="0" smtClean="0">
                <a:solidFill>
                  <a:srgbClr val="0000FF"/>
                </a:solidFill>
              </a:rPr>
              <a:t> </a:t>
            </a:r>
            <a:r>
              <a:rPr lang="en-US" altLang="ja-JP" sz="1600" dirty="0" smtClean="0"/>
              <a:t>the channel bandwidth(s) is confined within LTE Band 1 frequency range, at least the Band 1 requirements apply)</a:t>
            </a:r>
            <a:endParaRPr lang="en-US" altLang="ja-JP" sz="1600" strike="sngStrike" dirty="0" smtClean="0"/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>
                <a:solidFill>
                  <a:srgbClr val="000000"/>
                </a:solidFill>
              </a:rPr>
              <a:t>UEs that support the new band [BXXX] shall also support LTE band 1 and all its capabilities</a:t>
            </a:r>
          </a:p>
          <a:p>
            <a:pPr marL="1314450" lvl="2" indent="-457200">
              <a:spcBef>
                <a:spcPts val="1200"/>
              </a:spcBef>
            </a:pPr>
            <a:r>
              <a:rPr lang="en-US" altLang="ja-JP" sz="1600" dirty="0" smtClean="0"/>
              <a:t>Other approaches are not precluded</a:t>
            </a:r>
          </a:p>
          <a:p>
            <a:pPr marL="857250" lvl="2" indent="0">
              <a:spcBef>
                <a:spcPts val="1200"/>
              </a:spcBef>
              <a:buNone/>
            </a:pPr>
            <a:endParaRPr lang="en-US" altLang="ja-JP" sz="2000" strike="sngStrike" dirty="0"/>
          </a:p>
        </p:txBody>
      </p:sp>
    </p:spTree>
    <p:extLst>
      <p:ext uri="{BB962C8B-B14F-4D97-AF65-F5344CB8AC3E}">
        <p14:creationId xmlns:p14="http://schemas.microsoft.com/office/powerpoint/2010/main" val="16459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5318051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There are four contributions[1-3]. Specifically, in [1], there are following proposals.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 </a:t>
            </a:r>
            <a:r>
              <a:rPr lang="en-US" altLang="ja-JP" sz="2000" dirty="0"/>
              <a:t>dual duplexer UE implementation is assumed for a 2x90MHz band, where</a:t>
            </a:r>
          </a:p>
          <a:p>
            <a:pPr lvl="2"/>
            <a:r>
              <a:rPr lang="en-US" altLang="ja-JP" sz="1600" dirty="0" smtClean="0"/>
              <a:t>The </a:t>
            </a:r>
            <a:r>
              <a:rPr lang="en-US" altLang="ja-JP" sz="1600" dirty="0"/>
              <a:t>lower duplexer is LTE Band 1 (2x60MHz) </a:t>
            </a:r>
          </a:p>
          <a:p>
            <a:pPr lvl="2"/>
            <a:r>
              <a:rPr lang="en-US" altLang="ja-JP" sz="1600" dirty="0" smtClean="0"/>
              <a:t>The </a:t>
            </a:r>
            <a:r>
              <a:rPr lang="en-US" altLang="ja-JP" sz="1600" dirty="0"/>
              <a:t>upper duplexer is TBD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LTE </a:t>
            </a:r>
            <a:r>
              <a:rPr lang="en-US" altLang="ja-JP" sz="2000" dirty="0"/>
              <a:t>Band 1 performance within 1920-1980/2110-2170MHz is kept with a 2x90MHz band plan with the dual duplexer as above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When </a:t>
            </a:r>
            <a:r>
              <a:rPr lang="en-US" altLang="ja-JP" sz="2000" dirty="0"/>
              <a:t>any channel bandwidth(s) are confined within LTE Band 1 frequency range, the same requirements as those for LTE Band 1 shall be applied to the new band.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Any </a:t>
            </a:r>
            <a:r>
              <a:rPr lang="en-US" altLang="ja-JP" sz="2000" dirty="0"/>
              <a:t>relaxation for LTE Band 1 coming from the new band shall not be allowed.</a:t>
            </a:r>
          </a:p>
          <a:p>
            <a:pPr marL="1314450" lvl="2" indent="-457200"/>
            <a:r>
              <a:rPr lang="en-US" altLang="ja-JP" sz="1600" dirty="0" smtClean="0"/>
              <a:t>Ex: </a:t>
            </a:r>
            <a:r>
              <a:rPr lang="en-US" altLang="ja-JP" sz="1600" dirty="0"/>
              <a:t>“For a UE that supports both LTE Band 1 and the new Band, XXX requirement is relaxed by YYY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UEs </a:t>
            </a:r>
            <a:r>
              <a:rPr lang="en-US" altLang="ja-JP" sz="2000" dirty="0"/>
              <a:t>that support the new band shall also support LTE Band 1 RF requirements and signaling requirements.</a:t>
            </a:r>
          </a:p>
          <a:p>
            <a:pPr marL="1314450" lvl="2" indent="-457200"/>
            <a:r>
              <a:rPr lang="en-US" altLang="ja-JP" sz="1600" dirty="0" smtClean="0"/>
              <a:t>Applying </a:t>
            </a:r>
            <a:r>
              <a:rPr lang="en-US" altLang="ja-JP" sz="1600" dirty="0"/>
              <a:t>proposal 3 to the new band in addition to proposal 5 is FFS.</a:t>
            </a:r>
          </a:p>
        </p:txBody>
      </p:sp>
    </p:spTree>
    <p:extLst>
      <p:ext uri="{BB962C8B-B14F-4D97-AF65-F5344CB8AC3E}">
        <p14:creationId xmlns:p14="http://schemas.microsoft.com/office/powerpoint/2010/main" val="390649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ja-JP" dirty="0"/>
              <a:t>R</a:t>
            </a:r>
            <a:r>
              <a:rPr kumimoji="1" lang="en-US" altLang="ja-JP" dirty="0" smtClean="0"/>
              <a:t>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18051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R4-150182: </a:t>
            </a:r>
          </a:p>
          <a:p>
            <a:pPr lvl="1"/>
            <a:r>
              <a:rPr lang="en-US" altLang="ja-JP" sz="1800" dirty="0" smtClean="0"/>
              <a:t>Band </a:t>
            </a:r>
            <a:r>
              <a:rPr lang="en-US" altLang="ja-JP" sz="1800" dirty="0"/>
              <a:t>plan for 2 GHz band in Region </a:t>
            </a:r>
            <a:r>
              <a:rPr lang="en-US" altLang="ja-JP" sz="1800" dirty="0" smtClean="0"/>
              <a:t>1, DISH </a:t>
            </a:r>
            <a:r>
              <a:rPr lang="en-US" altLang="ja-JP" sz="1800" dirty="0"/>
              <a:t>Network, Solaris Mobile Ltd.</a:t>
            </a:r>
            <a:endParaRPr lang="en-US" altLang="ja-JP" sz="1600" dirty="0"/>
          </a:p>
          <a:p>
            <a:r>
              <a:rPr lang="en-US" altLang="ja-JP" sz="2000" dirty="0" smtClean="0"/>
              <a:t>R4-150564: </a:t>
            </a:r>
          </a:p>
          <a:p>
            <a:pPr lvl="1"/>
            <a:r>
              <a:rPr lang="en-US" altLang="ja-JP" sz="1800" dirty="0" smtClean="0"/>
              <a:t>A way forward </a:t>
            </a:r>
            <a:r>
              <a:rPr lang="en-US" altLang="ja-JP" sz="1800" dirty="0"/>
              <a:t>on 90MHz band </a:t>
            </a:r>
            <a:r>
              <a:rPr lang="en-US" altLang="ja-JP" sz="1800" dirty="0" smtClean="0"/>
              <a:t>plan, Nokia </a:t>
            </a:r>
            <a:r>
              <a:rPr lang="en-US" altLang="ja-JP" sz="1800" dirty="0"/>
              <a:t>Networks, Nokia </a:t>
            </a:r>
            <a:r>
              <a:rPr lang="en-US" altLang="ja-JP" sz="1800" dirty="0" smtClean="0"/>
              <a:t>Corporation</a:t>
            </a:r>
            <a:endParaRPr lang="en-US" altLang="ja-JP" sz="1800" dirty="0"/>
          </a:p>
          <a:p>
            <a:r>
              <a:rPr lang="en-US" altLang="ja-JP" sz="2000" dirty="0" smtClean="0"/>
              <a:t>R4-150406:</a:t>
            </a:r>
          </a:p>
          <a:p>
            <a:pPr lvl="1"/>
            <a:r>
              <a:rPr lang="en-US" altLang="ja-JP" sz="1800" dirty="0" smtClean="0"/>
              <a:t>Way </a:t>
            </a:r>
            <a:r>
              <a:rPr lang="en-US" altLang="ja-JP" sz="1800" dirty="0"/>
              <a:t>forward on MSS </a:t>
            </a:r>
            <a:r>
              <a:rPr lang="en-US" altLang="ja-JP" sz="1800" dirty="0" smtClean="0"/>
              <a:t>band, NTT </a:t>
            </a:r>
            <a:r>
              <a:rPr lang="en-US" altLang="ja-JP" sz="1800" dirty="0"/>
              <a:t>DOCOMO, INC</a:t>
            </a:r>
            <a:r>
              <a:rPr lang="en-US" altLang="ja-JP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095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419</Words>
  <Application>Microsoft Office PowerPoint</Application>
  <PresentationFormat>画面に合わせる (4:3)</PresentationFormat>
  <Paragraphs>35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Way forward on Region 1 MSS band</vt:lpstr>
      <vt:lpstr>Way forward</vt:lpstr>
      <vt:lpstr>Background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エヌ・ティ・ティ・ドコモ情報システム部</cp:lastModifiedBy>
  <cp:revision>46</cp:revision>
  <dcterms:created xsi:type="dcterms:W3CDTF">2014-09-11T13:07:18Z</dcterms:created>
  <dcterms:modified xsi:type="dcterms:W3CDTF">2015-02-13T12:23:57Z</dcterms:modified>
</cp:coreProperties>
</file>