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60511C4-CB98-4DA6-8E1B-D2DFDA5FB492}" type="datetimeFigureOut">
              <a:rPr lang="en-US" smtClean="0"/>
              <a:pPr/>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3312962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0511C4-CB98-4DA6-8E1B-D2DFDA5FB492}" type="datetimeFigureOut">
              <a:rPr lang="en-US" smtClean="0"/>
              <a:pPr/>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2737514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0511C4-CB98-4DA6-8E1B-D2DFDA5FB492}" type="datetimeFigureOut">
              <a:rPr lang="en-US" smtClean="0"/>
              <a:pPr/>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106314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0511C4-CB98-4DA6-8E1B-D2DFDA5FB492}" type="datetimeFigureOut">
              <a:rPr lang="en-US" smtClean="0"/>
              <a:pPr/>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1859643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0511C4-CB98-4DA6-8E1B-D2DFDA5FB492}" type="datetimeFigureOut">
              <a:rPr lang="en-US" smtClean="0"/>
              <a:pPr/>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3164624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0511C4-CB98-4DA6-8E1B-D2DFDA5FB492}" type="datetimeFigureOut">
              <a:rPr lang="en-US" smtClean="0"/>
              <a:pPr/>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4191319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60511C4-CB98-4DA6-8E1B-D2DFDA5FB492}" type="datetimeFigureOut">
              <a:rPr lang="en-US" smtClean="0"/>
              <a:pPr/>
              <a:t>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2723937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60511C4-CB98-4DA6-8E1B-D2DFDA5FB492}" type="datetimeFigureOut">
              <a:rPr lang="en-US" smtClean="0"/>
              <a:pPr/>
              <a:t>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1689724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0511C4-CB98-4DA6-8E1B-D2DFDA5FB492}" type="datetimeFigureOut">
              <a:rPr lang="en-US" smtClean="0"/>
              <a:pPr/>
              <a:t>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6732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0511C4-CB98-4DA6-8E1B-D2DFDA5FB492}" type="datetimeFigureOut">
              <a:rPr lang="en-US" smtClean="0"/>
              <a:pPr/>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2272249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0511C4-CB98-4DA6-8E1B-D2DFDA5FB492}" type="datetimeFigureOut">
              <a:rPr lang="en-US" smtClean="0"/>
              <a:pPr/>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3B232B-A124-4923-BEBB-E9AA557E8493}" type="slidenum">
              <a:rPr lang="en-US" smtClean="0"/>
              <a:pPr/>
              <a:t>‹#›</a:t>
            </a:fld>
            <a:endParaRPr lang="en-US"/>
          </a:p>
        </p:txBody>
      </p:sp>
    </p:spTree>
    <p:extLst>
      <p:ext uri="{BB962C8B-B14F-4D97-AF65-F5344CB8AC3E}">
        <p14:creationId xmlns:p14="http://schemas.microsoft.com/office/powerpoint/2010/main" val="2141068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0511C4-CB98-4DA6-8E1B-D2DFDA5FB492}" type="datetimeFigureOut">
              <a:rPr lang="en-US" smtClean="0"/>
              <a:pPr/>
              <a:t>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3B232B-A124-4923-BEBB-E9AA557E8493}" type="slidenum">
              <a:rPr lang="en-US" smtClean="0"/>
              <a:pPr/>
              <a:t>‹#›</a:t>
            </a:fld>
            <a:endParaRPr lang="en-US"/>
          </a:p>
        </p:txBody>
      </p:sp>
    </p:spTree>
    <p:extLst>
      <p:ext uri="{BB962C8B-B14F-4D97-AF65-F5344CB8AC3E}">
        <p14:creationId xmlns:p14="http://schemas.microsoft.com/office/powerpoint/2010/main" val="20438942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Way Forward on CSI reporting under NAICS</a:t>
            </a:r>
            <a:endParaRPr lang="en-US" dirty="0"/>
          </a:p>
        </p:txBody>
      </p:sp>
      <p:sp>
        <p:nvSpPr>
          <p:cNvPr id="3" name="Subtitle 2"/>
          <p:cNvSpPr>
            <a:spLocks noGrp="1"/>
          </p:cNvSpPr>
          <p:nvPr>
            <p:ph type="subTitle" idx="1"/>
          </p:nvPr>
        </p:nvSpPr>
        <p:spPr/>
        <p:txBody>
          <a:bodyPr>
            <a:normAutofit/>
          </a:bodyPr>
          <a:lstStyle/>
          <a:p>
            <a:r>
              <a:rPr lang="en-US" dirty="0" smtClean="0"/>
              <a:t>Ericsson, Nokia Networks, Nokia Corporation, Intel, LG</a:t>
            </a:r>
            <a:r>
              <a:rPr lang="en-US"/>
              <a:t>, </a:t>
            </a:r>
            <a:r>
              <a:rPr lang="en-US" smtClean="0"/>
              <a:t>NVIDIA</a:t>
            </a:r>
            <a:endParaRPr lang="en-US" dirty="0"/>
          </a:p>
        </p:txBody>
      </p:sp>
    </p:spTree>
    <p:extLst>
      <p:ext uri="{BB962C8B-B14F-4D97-AF65-F5344CB8AC3E}">
        <p14:creationId xmlns:p14="http://schemas.microsoft.com/office/powerpoint/2010/main" val="279807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NAICS WI is planned to be completed in June 2015</a:t>
            </a:r>
          </a:p>
          <a:p>
            <a:r>
              <a:rPr lang="en-US" dirty="0" smtClean="0"/>
              <a:t>RAN4 has been tasked to verify the feasibility of the current CQI definition in the context of NAICS.</a:t>
            </a:r>
          </a:p>
          <a:p>
            <a:r>
              <a:rPr lang="en-US" dirty="0" smtClean="0"/>
              <a:t>RAN 4 discussed several options in terms of CQI computation i.e.</a:t>
            </a:r>
          </a:p>
          <a:p>
            <a:pPr lvl="1"/>
            <a:r>
              <a:rPr lang="en-US" dirty="0" smtClean="0"/>
              <a:t>CQI computed based on LMMSE-IRC</a:t>
            </a:r>
          </a:p>
          <a:p>
            <a:pPr lvl="1"/>
            <a:r>
              <a:rPr lang="en-US" dirty="0" smtClean="0"/>
              <a:t>CQI computed based on LMMSE-IRC+CRS-IC (partial post-NAICS)</a:t>
            </a:r>
          </a:p>
          <a:p>
            <a:pPr lvl="1"/>
            <a:r>
              <a:rPr lang="en-US" dirty="0" smtClean="0"/>
              <a:t>CQI computed based on a semi-static </a:t>
            </a:r>
            <a:r>
              <a:rPr lang="en-US" dirty="0"/>
              <a:t>approach (partial post-NAICS)</a:t>
            </a:r>
            <a:endParaRPr lang="en-US" dirty="0" smtClean="0"/>
          </a:p>
          <a:p>
            <a:pPr lvl="1"/>
            <a:r>
              <a:rPr lang="en-US" dirty="0" smtClean="0"/>
              <a:t>CQI computed based on dynamic post NAICS (full </a:t>
            </a:r>
            <a:r>
              <a:rPr lang="en-US" dirty="0"/>
              <a:t>post-NAICS</a:t>
            </a:r>
            <a:r>
              <a:rPr lang="en-US" dirty="0" smtClean="0"/>
              <a:t>)</a:t>
            </a:r>
          </a:p>
        </p:txBody>
      </p:sp>
    </p:spTree>
    <p:extLst>
      <p:ext uri="{BB962C8B-B14F-4D97-AF65-F5344CB8AC3E}">
        <p14:creationId xmlns:p14="http://schemas.microsoft.com/office/powerpoint/2010/main" val="1041691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457200" y="1268760"/>
            <a:ext cx="8229600" cy="4857403"/>
          </a:xfrm>
        </p:spPr>
        <p:txBody>
          <a:bodyPr>
            <a:normAutofit fontScale="70000" lnSpcReduction="20000"/>
          </a:bodyPr>
          <a:lstStyle/>
          <a:p>
            <a:r>
              <a:rPr lang="en-US" dirty="0" smtClean="0"/>
              <a:t>RAN 4 acknowledges that the UE is capable of computing CQI based on LMMSE-IRC</a:t>
            </a:r>
          </a:p>
          <a:p>
            <a:pPr lvl="1"/>
            <a:r>
              <a:rPr lang="en-US" dirty="0" smtClean="0"/>
              <a:t>Tests are already available to verify this </a:t>
            </a:r>
            <a:r>
              <a:rPr lang="en-US" dirty="0" err="1" smtClean="0"/>
              <a:t>behaviour</a:t>
            </a:r>
            <a:r>
              <a:rPr lang="en-US" dirty="0" smtClean="0"/>
              <a:t> (type A receiver tests)</a:t>
            </a:r>
          </a:p>
          <a:p>
            <a:pPr lvl="1"/>
            <a:r>
              <a:rPr lang="en-US" dirty="0"/>
              <a:t>FFS if new tests are required to account for NAICS </a:t>
            </a:r>
            <a:r>
              <a:rPr lang="en-US" dirty="0" smtClean="0"/>
              <a:t>conditions</a:t>
            </a:r>
          </a:p>
          <a:p>
            <a:r>
              <a:rPr lang="en-US" dirty="0" smtClean="0"/>
              <a:t>RAN 4 acknowledges that the UE is capable of computing CQI involving CRS-IC with the configuration of measurement set</a:t>
            </a:r>
          </a:p>
          <a:p>
            <a:pPr lvl="1"/>
            <a:r>
              <a:rPr lang="en-US" dirty="0" smtClean="0"/>
              <a:t>The </a:t>
            </a:r>
            <a:r>
              <a:rPr lang="en-US" dirty="0" err="1" smtClean="0"/>
              <a:t>behaviour</a:t>
            </a:r>
            <a:r>
              <a:rPr lang="en-US" dirty="0" smtClean="0"/>
              <a:t> is verified under </a:t>
            </a:r>
            <a:r>
              <a:rPr lang="en-US" dirty="0" err="1" smtClean="0"/>
              <a:t>feICIC</a:t>
            </a:r>
            <a:r>
              <a:rPr lang="en-US" dirty="0" smtClean="0"/>
              <a:t>. </a:t>
            </a:r>
          </a:p>
          <a:p>
            <a:r>
              <a:rPr lang="en-US" dirty="0"/>
              <a:t>RAN4 </a:t>
            </a:r>
            <a:r>
              <a:rPr lang="en-US" dirty="0" smtClean="0"/>
              <a:t>has not </a:t>
            </a:r>
            <a:r>
              <a:rPr lang="en-US" dirty="0"/>
              <a:t>verified </a:t>
            </a:r>
            <a:r>
              <a:rPr lang="en-US" dirty="0" smtClean="0"/>
              <a:t>the CQI computation involving CRS-IC in non-</a:t>
            </a:r>
            <a:r>
              <a:rPr lang="en-US" dirty="0" err="1" smtClean="0"/>
              <a:t>FeICIC</a:t>
            </a:r>
            <a:r>
              <a:rPr lang="en-US" dirty="0" smtClean="0"/>
              <a:t> </a:t>
            </a:r>
            <a:r>
              <a:rPr lang="en-US" dirty="0"/>
              <a:t>cases. </a:t>
            </a:r>
            <a:endParaRPr lang="en-US" dirty="0" smtClean="0"/>
          </a:p>
          <a:p>
            <a:r>
              <a:rPr lang="en-US" dirty="0" smtClean="0"/>
              <a:t>Under the agreement of 3 layers cancelled by the UE under NAICS, and in particular in the absence of serving cell PDSCH for the intended UE, RAN4 does not have consensus on the feasibility of the CQI computation based on dynamic post NAICS</a:t>
            </a:r>
            <a:endParaRPr lang="en-US" dirty="0"/>
          </a:p>
        </p:txBody>
      </p:sp>
    </p:spTree>
    <p:extLst>
      <p:ext uri="{BB962C8B-B14F-4D97-AF65-F5344CB8AC3E}">
        <p14:creationId xmlns:p14="http://schemas.microsoft.com/office/powerpoint/2010/main" val="518583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457200" y="1412776"/>
            <a:ext cx="8229600" cy="4713387"/>
          </a:xfrm>
        </p:spPr>
        <p:txBody>
          <a:bodyPr>
            <a:normAutofit fontScale="92500" lnSpcReduction="20000"/>
          </a:bodyPr>
          <a:lstStyle/>
          <a:p>
            <a:pPr algn="just"/>
            <a:r>
              <a:rPr lang="en-US" dirty="0" smtClean="0"/>
              <a:t>In the next meeting the companies are expected to provide analysis on the enhanced CQI reporting solutions (listed below) and their comparison with LMMSE-IRC based CQI reporting</a:t>
            </a:r>
          </a:p>
          <a:p>
            <a:pPr lvl="1" algn="just"/>
            <a:r>
              <a:rPr lang="en-US" dirty="0" smtClean="0"/>
              <a:t>CQI calculation based on LMMSE-IRC+CRS-IC</a:t>
            </a:r>
          </a:p>
          <a:p>
            <a:pPr lvl="1" algn="just"/>
            <a:r>
              <a:rPr lang="en-US" dirty="0" smtClean="0"/>
              <a:t>CQI calculation based on a semi-static approach</a:t>
            </a:r>
          </a:p>
          <a:p>
            <a:pPr lvl="1"/>
            <a:r>
              <a:rPr lang="en-US" dirty="0" smtClean="0"/>
              <a:t>Other options are not precluded</a:t>
            </a:r>
          </a:p>
          <a:p>
            <a:r>
              <a:rPr lang="en-US" dirty="0" smtClean="0"/>
              <a:t>For Rel-12 NAICS RAN 4 can adopt only CQI reporting based on solutions that are agreed to be feasible.</a:t>
            </a:r>
          </a:p>
          <a:p>
            <a:pPr marL="342900" lvl="1" indent="-342900">
              <a:buFont typeface="Arial" panose="020B0604020202020204" pitchFamily="34" charset="0"/>
              <a:buChar char="•"/>
            </a:pPr>
            <a:r>
              <a:rPr lang="en-US" dirty="0"/>
              <a:t>Whether an LS to RAN 1 is required is FFS.</a:t>
            </a:r>
          </a:p>
          <a:p>
            <a:endParaRPr lang="en-US" dirty="0" smtClean="0"/>
          </a:p>
        </p:txBody>
      </p:sp>
    </p:spTree>
    <p:extLst>
      <p:ext uri="{BB962C8B-B14F-4D97-AF65-F5344CB8AC3E}">
        <p14:creationId xmlns:p14="http://schemas.microsoft.com/office/powerpoint/2010/main" val="988850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analysis to provide</a:t>
            </a:r>
            <a:endParaRPr lang="en-US" dirty="0"/>
          </a:p>
        </p:txBody>
      </p:sp>
      <p:sp>
        <p:nvSpPr>
          <p:cNvPr id="3" name="Content Placeholder 2"/>
          <p:cNvSpPr>
            <a:spLocks noGrp="1"/>
          </p:cNvSpPr>
          <p:nvPr>
            <p:ph idx="1"/>
          </p:nvPr>
        </p:nvSpPr>
        <p:spPr>
          <a:xfrm>
            <a:off x="457200" y="1340768"/>
            <a:ext cx="8229600" cy="5040560"/>
          </a:xfrm>
        </p:spPr>
        <p:txBody>
          <a:bodyPr>
            <a:normAutofit fontScale="70000" lnSpcReduction="20000"/>
          </a:bodyPr>
          <a:lstStyle/>
          <a:p>
            <a:r>
              <a:rPr lang="en-US" dirty="0" smtClean="0"/>
              <a:t>Recommendations for the analysis</a:t>
            </a:r>
          </a:p>
          <a:p>
            <a:pPr lvl="1"/>
            <a:r>
              <a:rPr lang="en-US" dirty="0" smtClean="0"/>
              <a:t>INR@50%tile and 80%@tile, </a:t>
            </a:r>
          </a:p>
          <a:p>
            <a:pPr lvl="1"/>
            <a:r>
              <a:rPr lang="en-US" dirty="0" smtClean="0"/>
              <a:t>EPA5 (or static channel conditions)</a:t>
            </a:r>
          </a:p>
          <a:p>
            <a:pPr lvl="1"/>
            <a:r>
              <a:rPr lang="en-US" dirty="0" smtClean="0"/>
              <a:t>Varying (modulation, rank, etc.. ) interference</a:t>
            </a:r>
          </a:p>
          <a:p>
            <a:pPr lvl="1"/>
            <a:r>
              <a:rPr lang="en-US" dirty="0" smtClean="0"/>
              <a:t>At least 2 cases</a:t>
            </a:r>
          </a:p>
          <a:p>
            <a:pPr lvl="2"/>
            <a:r>
              <a:rPr lang="en-US" dirty="0" smtClean="0"/>
              <a:t>TM4/4/4, colliding CRS case with RI=1 in serving cell. </a:t>
            </a:r>
          </a:p>
          <a:p>
            <a:pPr lvl="2"/>
            <a:r>
              <a:rPr lang="en-US" dirty="0" smtClean="0"/>
              <a:t>TM9/9/9, non colliding CRS case with RI=1 in serving cell</a:t>
            </a:r>
          </a:p>
          <a:p>
            <a:pPr lvl="1"/>
            <a:r>
              <a:rPr lang="en-US" dirty="0" smtClean="0"/>
              <a:t>Results in terms of </a:t>
            </a:r>
            <a:r>
              <a:rPr lang="en-US" dirty="0" err="1" smtClean="0"/>
              <a:t>tput</a:t>
            </a:r>
            <a:r>
              <a:rPr lang="en-US" dirty="0" smtClean="0"/>
              <a:t> </a:t>
            </a:r>
            <a:r>
              <a:rPr lang="en-US" dirty="0" err="1" smtClean="0"/>
              <a:t>vs</a:t>
            </a:r>
            <a:r>
              <a:rPr lang="en-US" dirty="0" smtClean="0"/>
              <a:t> SNR with follow CQI</a:t>
            </a:r>
          </a:p>
          <a:p>
            <a:pPr lvl="1"/>
            <a:r>
              <a:rPr lang="en-US" dirty="0" smtClean="0"/>
              <a:t>Initial results can be considered with wideband CQI reporting.</a:t>
            </a:r>
          </a:p>
          <a:p>
            <a:pPr lvl="1"/>
            <a:r>
              <a:rPr lang="en-US" dirty="0" smtClean="0"/>
              <a:t>Full and partial loading for serving and interfering cell could be considered</a:t>
            </a:r>
          </a:p>
          <a:p>
            <a:pPr lvl="2"/>
            <a:r>
              <a:rPr lang="en-US" dirty="0" smtClean="0"/>
              <a:t>Multiple levels of serving and interfering cell loading </a:t>
            </a:r>
          </a:p>
          <a:p>
            <a:pPr lvl="1"/>
            <a:r>
              <a:rPr lang="en-US" dirty="0" smtClean="0"/>
              <a:t>Other conditions are not precluded</a:t>
            </a:r>
          </a:p>
          <a:p>
            <a:pPr lvl="1"/>
            <a:r>
              <a:rPr lang="en-US" dirty="0" smtClean="0"/>
              <a:t>Companies are welcome to provide results with and without OLLA</a:t>
            </a:r>
          </a:p>
          <a:p>
            <a:pPr lvl="2"/>
            <a:r>
              <a:rPr lang="en-US" dirty="0" smtClean="0"/>
              <a:t>If OLLA is included, details should be provided.</a:t>
            </a:r>
          </a:p>
          <a:p>
            <a:pPr lvl="2"/>
            <a:r>
              <a:rPr lang="en-US" dirty="0" smtClean="0"/>
              <a:t>Companies are encouraged to discuss OLLA details in the reflector before next meeting.</a:t>
            </a:r>
          </a:p>
          <a:p>
            <a:pPr lvl="1"/>
            <a:endParaRPr lang="en-US" dirty="0" smtClean="0">
              <a:solidFill>
                <a:srgbClr val="FF0000"/>
              </a:solidFill>
            </a:endParaRPr>
          </a:p>
          <a:p>
            <a:pPr lvl="1"/>
            <a:endParaRPr lang="en-US" dirty="0" smtClean="0">
              <a:solidFill>
                <a:srgbClr val="FF0000"/>
              </a:solidFill>
            </a:endParaRPr>
          </a:p>
          <a:p>
            <a:endParaRPr lang="en-US" dirty="0"/>
          </a:p>
        </p:txBody>
      </p:sp>
    </p:spTree>
    <p:extLst>
      <p:ext uri="{BB962C8B-B14F-4D97-AF65-F5344CB8AC3E}">
        <p14:creationId xmlns:p14="http://schemas.microsoft.com/office/powerpoint/2010/main" val="2546087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371</Words>
  <Application>Microsoft Office PowerPoint</Application>
  <PresentationFormat>On-screen Show (4:3)</PresentationFormat>
  <Paragraphs>42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Way Forward on CSI reporting under NAICS</vt:lpstr>
      <vt:lpstr>Background</vt:lpstr>
      <vt:lpstr>Way forward</vt:lpstr>
      <vt:lpstr>Way forward</vt:lpstr>
      <vt:lpstr>Which analysis to provide</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CSI reporting under NAICS</dc:title>
  <dc:creator>Stefania Sesia</dc:creator>
  <cp:lastModifiedBy>Stefania Sesia</cp:lastModifiedBy>
  <cp:revision>25</cp:revision>
  <dcterms:created xsi:type="dcterms:W3CDTF">2015-02-12T15:16:06Z</dcterms:created>
  <dcterms:modified xsi:type="dcterms:W3CDTF">2015-02-13T09:50:41Z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1423826380</vt:lpwstr>
  </property>
</Properties>
</file>