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D2D RMC performance evaluation for </a:t>
            </a:r>
            <a:r>
              <a:rPr lang="en-US" dirty="0"/>
              <a:t>future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R4-151066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74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Athens, Greece, Feb. 9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Feb. 13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In RAN4#74, simulation results for D2D RMC for REFSENS was provided by companies</a:t>
            </a:r>
          </a:p>
          <a:p>
            <a:pPr lvl="1"/>
            <a:r>
              <a:rPr lang="en-US" dirty="0" smtClean="0"/>
              <a:t>Results are summarized in R4-151062</a:t>
            </a:r>
          </a:p>
          <a:p>
            <a:pPr lvl="1"/>
            <a:r>
              <a:rPr lang="en-US" dirty="0" smtClean="0"/>
              <a:t>Large span was observed in the results</a:t>
            </a:r>
          </a:p>
          <a:p>
            <a:pPr lvl="2"/>
            <a:r>
              <a:rPr lang="en-US" dirty="0" smtClean="0"/>
              <a:t>PSDCH		: Span of 1.24dB</a:t>
            </a:r>
          </a:p>
          <a:p>
            <a:pPr lvl="2"/>
            <a:r>
              <a:rPr lang="en-US" dirty="0" smtClean="0"/>
              <a:t>PSSCH (10MHz)	: Span of 1.97dB</a:t>
            </a:r>
          </a:p>
          <a:p>
            <a:pPr lvl="2"/>
            <a:r>
              <a:rPr lang="en-US" dirty="0" smtClean="0"/>
              <a:t>PSSCH (5MHz)	: Span of 2.22dB</a:t>
            </a:r>
          </a:p>
          <a:p>
            <a:pPr lvl="1"/>
            <a:endParaRPr lang="en-US" dirty="0"/>
          </a:p>
          <a:p>
            <a:r>
              <a:rPr lang="en-US" dirty="0" smtClean="0"/>
              <a:t>It was </a:t>
            </a:r>
            <a:r>
              <a:rPr lang="en-US" dirty="0"/>
              <a:t>agreed that </a:t>
            </a:r>
            <a:r>
              <a:rPr lang="en-US" i="1" dirty="0" smtClean="0"/>
              <a:t>Companies </a:t>
            </a:r>
            <a:r>
              <a:rPr lang="en-US" i="1" dirty="0"/>
              <a:t>are </a:t>
            </a:r>
            <a:r>
              <a:rPr lang="en-US" i="1" dirty="0" smtClean="0"/>
              <a:t>encouraged </a:t>
            </a:r>
            <a:r>
              <a:rPr lang="en-US" i="1" dirty="0"/>
              <a:t>to further discuss the simulation assumptions and provide second round of results for the next meeting</a:t>
            </a:r>
            <a:r>
              <a:rPr lang="en-US" i="1" dirty="0" smtClean="0"/>
              <a:t>.</a:t>
            </a:r>
          </a:p>
          <a:p>
            <a:endParaRPr lang="en-US" i="1" dirty="0"/>
          </a:p>
          <a:p>
            <a:r>
              <a:rPr lang="en-US" dirty="0" smtClean="0"/>
              <a:t>The aim of this WF is to align the simulation assumptions for further alignment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1: Rapporteur to initiate email discussion to align simulation results</a:t>
            </a:r>
          </a:p>
          <a:p>
            <a:endParaRPr lang="en-US" dirty="0"/>
          </a:p>
          <a:p>
            <a:r>
              <a:rPr lang="en-US" dirty="0" smtClean="0"/>
              <a:t>Proposal 2: Companies encouraged to provide alignment results for the following scenarios to identify any difference in simulation assumptions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287141"/>
              </p:ext>
            </p:extLst>
          </p:nvPr>
        </p:nvGraphicFramePr>
        <p:xfrm>
          <a:off x="1139369" y="3016551"/>
          <a:ext cx="10214431" cy="34082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6658"/>
                <a:gridCol w="1345597"/>
                <a:gridCol w="1407718"/>
                <a:gridCol w="1317171"/>
                <a:gridCol w="1088572"/>
                <a:gridCol w="1940411"/>
                <a:gridCol w="2468304"/>
              </a:tblGrid>
              <a:tr h="54281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Case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D2D channel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Time</a:t>
                      </a:r>
                      <a:r>
                        <a:rPr lang="en-US" sz="1600" b="1" baseline="0" dirty="0" smtClean="0"/>
                        <a:t> offset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Frequency offset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Channel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HARQ</a:t>
                      </a:r>
                    </a:p>
                    <a:p>
                      <a:r>
                        <a:rPr lang="en-US" sz="1600" b="1" baseline="0" dirty="0" smtClean="0"/>
                        <a:t>Retransmissions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Time/Frequency offset estimation</a:t>
                      </a:r>
                      <a:r>
                        <a:rPr lang="en-US" sz="1600" b="1" baseline="0" dirty="0" smtClean="0"/>
                        <a:t> and compensation</a:t>
                      </a:r>
                      <a:endParaRPr lang="en-US" sz="1600" b="1" dirty="0"/>
                    </a:p>
                  </a:txBody>
                  <a:tcPr/>
                </a:tc>
              </a:tr>
              <a:tr h="2010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PDSCH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131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PSSCH (5MHz)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2010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PDSCH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EVA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131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PSSCH (5MHz)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EVA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417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PDSCH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Tx</a:t>
                      </a:r>
                      <a:r>
                        <a:rPr lang="en-US" sz="1400" dirty="0" smtClean="0"/>
                        <a:t>:</a:t>
                      </a:r>
                      <a:r>
                        <a:rPr lang="en-US" sz="1400" baseline="0" dirty="0" smtClean="0"/>
                        <a:t> 0</a:t>
                      </a:r>
                    </a:p>
                    <a:p>
                      <a:r>
                        <a:rPr lang="en-US" sz="1400" baseline="0" dirty="0" smtClean="0"/>
                        <a:t>Rx: +23Ts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Tx</a:t>
                      </a:r>
                      <a:r>
                        <a:rPr lang="en-US" sz="1400" dirty="0" smtClean="0"/>
                        <a:t>: 0</a:t>
                      </a:r>
                    </a:p>
                    <a:p>
                      <a:r>
                        <a:rPr lang="en-US" sz="1400" dirty="0" smtClean="0"/>
                        <a:t>Rx:</a:t>
                      </a:r>
                      <a:r>
                        <a:rPr lang="en-US" sz="1400" baseline="0" dirty="0" smtClean="0"/>
                        <a:t> 200Hz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417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PSSCH (5MHz)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Tx</a:t>
                      </a:r>
                      <a:r>
                        <a:rPr lang="en-US" sz="1400" dirty="0" smtClean="0"/>
                        <a:t>:</a:t>
                      </a:r>
                      <a:r>
                        <a:rPr lang="en-US" sz="1400" baseline="0" dirty="0" smtClean="0"/>
                        <a:t> 0</a:t>
                      </a:r>
                    </a:p>
                    <a:p>
                      <a:r>
                        <a:rPr lang="en-US" sz="1400" baseline="0" dirty="0" smtClean="0"/>
                        <a:t>Rx: +23Ts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Tx</a:t>
                      </a:r>
                      <a:r>
                        <a:rPr lang="en-US" sz="1400" dirty="0" smtClean="0"/>
                        <a:t>: 0</a:t>
                      </a:r>
                    </a:p>
                    <a:p>
                      <a:r>
                        <a:rPr lang="en-US" sz="1400" dirty="0" smtClean="0"/>
                        <a:t>Rx:</a:t>
                      </a:r>
                      <a:r>
                        <a:rPr lang="en-US" sz="1400" baseline="0" dirty="0" smtClean="0"/>
                        <a:t> 200Hz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131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PSSCH</a:t>
                      </a:r>
                      <a:r>
                        <a:rPr lang="en-US" sz="1400" baseline="0" dirty="0" smtClean="0"/>
                        <a:t> (5MHz)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r>
                        <a:rPr lang="en-US" sz="1400" baseline="0" dirty="0" smtClean="0"/>
                        <a:t> 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Hz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5027" y="6488668"/>
            <a:ext cx="701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For PSDCH (2RBs transmission BW), 5MHz channel BW will be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3: Companies encouraged to provide the results for the agreed RMC for D2D REFSENS again in RAN4 #74bis </a:t>
            </a:r>
          </a:p>
          <a:p>
            <a:pPr lvl="1"/>
            <a:r>
              <a:rPr lang="en-US" dirty="0" smtClean="0"/>
              <a:t>Reuse simulation assumptions agreed in RAN4#73 and #74 </a:t>
            </a:r>
            <a:r>
              <a:rPr lang="en-US"/>
              <a:t>in </a:t>
            </a:r>
            <a:r>
              <a:rPr lang="en-US" smtClean="0"/>
              <a:t>R4-148062 </a:t>
            </a:r>
            <a:r>
              <a:rPr lang="en-US" dirty="0" smtClean="0"/>
              <a:t>and R4-151093</a:t>
            </a:r>
          </a:p>
        </p:txBody>
      </p:sp>
    </p:spTree>
    <p:extLst>
      <p:ext uri="{BB962C8B-B14F-4D97-AF65-F5344CB8AC3E}">
        <p14:creationId xmlns:p14="http://schemas.microsoft.com/office/powerpoint/2010/main" val="4263713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278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Calibri Light</vt:lpstr>
      <vt:lpstr>Office Theme</vt:lpstr>
      <vt:lpstr>WF on D2D RMC performance evaluation for future meeting</vt:lpstr>
      <vt:lpstr>Background</vt:lpstr>
      <vt:lpstr>Proposals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50</cp:revision>
  <dcterms:created xsi:type="dcterms:W3CDTF">2014-10-07T03:17:11Z</dcterms:created>
  <dcterms:modified xsi:type="dcterms:W3CDTF">2015-02-13T05:51:19Z</dcterms:modified>
</cp:coreProperties>
</file>