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31/01/2015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WG4 Meeting #</a:t>
            </a:r>
            <a:r>
              <a:rPr lang="en-US" dirty="0" smtClean="0"/>
              <a:t>74                                                                                     </a:t>
            </a:r>
            <a:r>
              <a:rPr lang="en-GB" dirty="0" smtClean="0"/>
              <a:t>R4-151033 </a:t>
            </a:r>
            <a:r>
              <a:rPr lang="en-US" dirty="0"/>
              <a:t>Athens, Greece, 9 – 13 Feb, 2015</a:t>
            </a:r>
            <a:endParaRPr lang="en-US" dirty="0"/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 smtClean="0"/>
              <a:t>TeliaSonera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/>
              <a:t>Way forward on </a:t>
            </a:r>
            <a:r>
              <a:rPr lang="en-US" dirty="0" err="1"/>
              <a:t>Pcell</a:t>
            </a:r>
            <a:r>
              <a:rPr lang="en-US" dirty="0"/>
              <a:t> support in LTE CA</a:t>
            </a:r>
          </a:p>
          <a:p>
            <a:r>
              <a:rPr lang="en-GB" b="1" dirty="0"/>
              <a:t>Agenda item:	</a:t>
            </a:r>
            <a:r>
              <a:rPr lang="en-GB" dirty="0"/>
              <a:t>3</a:t>
            </a:r>
            <a:r>
              <a:rPr lang="en-GB" dirty="0" smtClean="0"/>
              <a:t>.1</a:t>
            </a:r>
            <a:endParaRPr lang="en-US" dirty="0"/>
          </a:p>
          <a:p>
            <a:r>
              <a:rPr lang="en-GB" b="1" dirty="0"/>
              <a:t>Document for:	</a:t>
            </a:r>
            <a:r>
              <a:rPr lang="en-GB" dirty="0" smtClean="0"/>
              <a:t>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5" name="Rectangle 4"/>
          <p:cNvSpPr/>
          <p:nvPr/>
        </p:nvSpPr>
        <p:spPr>
          <a:xfrm>
            <a:off x="28244" y="2996952"/>
            <a:ext cx="90364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Pcell</a:t>
            </a:r>
            <a:r>
              <a:rPr lang="en-US" dirty="0"/>
              <a:t> support in LTE </a:t>
            </a:r>
            <a:r>
              <a:rPr lang="en-US" dirty="0" smtClean="0"/>
              <a:t>CA:</a:t>
            </a:r>
          </a:p>
          <a:p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To the Athens meeting as a first step companies shall supply information 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exceptions where </a:t>
            </a:r>
            <a:r>
              <a:rPr lang="en-GB" dirty="0" err="1" smtClean="0"/>
              <a:t>Pcell</a:t>
            </a:r>
            <a:r>
              <a:rPr lang="en-GB" dirty="0" smtClean="0"/>
              <a:t> can not be supported for </a:t>
            </a:r>
            <a:r>
              <a:rPr lang="en-GB" dirty="0" err="1" smtClean="0"/>
              <a:t>xDL</a:t>
            </a:r>
            <a:r>
              <a:rPr lang="en-GB" dirty="0" smtClean="0"/>
              <a:t>/1UL on all aggregated carriers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 smtClean="0"/>
              <a:t>other aspects which influence the actual implementation, e.g. testing</a:t>
            </a:r>
            <a:endParaRPr lang="en-GB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o</a:t>
            </a:r>
            <a:r>
              <a:rPr lang="en-GB" dirty="0" smtClean="0"/>
              <a:t>perators expectations</a:t>
            </a:r>
          </a:p>
          <a:p>
            <a:pPr lvl="1"/>
            <a:r>
              <a:rPr lang="en-GB" dirty="0" smtClean="0"/>
              <a:t>The </a:t>
            </a:r>
            <a:r>
              <a:rPr lang="en-GB" dirty="0"/>
              <a:t>information shall be </a:t>
            </a:r>
            <a:r>
              <a:rPr lang="en-GB" dirty="0" smtClean="0"/>
              <a:t>from Rel-12 timeframe</a:t>
            </a:r>
          </a:p>
          <a:p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From that the </a:t>
            </a:r>
            <a:r>
              <a:rPr lang="en-GB" dirty="0" err="1" smtClean="0"/>
              <a:t>Pcell</a:t>
            </a:r>
            <a:r>
              <a:rPr lang="en-GB" dirty="0" smtClean="0"/>
              <a:t> support  for </a:t>
            </a:r>
            <a:r>
              <a:rPr lang="en-GB" dirty="0" err="1" smtClean="0"/>
              <a:t>xDL</a:t>
            </a:r>
            <a:r>
              <a:rPr lang="en-GB" dirty="0" smtClean="0"/>
              <a:t>/1UL in all aggregated carriers shall be further discussed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For new </a:t>
            </a:r>
            <a:r>
              <a:rPr lang="en-GB" dirty="0" err="1" smtClean="0"/>
              <a:t>xDL</a:t>
            </a:r>
            <a:r>
              <a:rPr lang="en-GB" dirty="0" smtClean="0"/>
              <a:t>/1UL WIDs (rel-13 and onwards) it shall be described in the WID for which aggregated carriers </a:t>
            </a:r>
            <a:r>
              <a:rPr lang="en-GB" dirty="0" err="1" smtClean="0"/>
              <a:t>Pcell</a:t>
            </a:r>
            <a:r>
              <a:rPr lang="en-GB" dirty="0" smtClean="0"/>
              <a:t> shall be supported in order to be studied and requirements to be defined.</a:t>
            </a:r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123</Words>
  <Application>Microsoft Office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78</cp:revision>
  <dcterms:created xsi:type="dcterms:W3CDTF">2014-05-22T15:37:23Z</dcterms:created>
  <dcterms:modified xsi:type="dcterms:W3CDTF">2015-01-31T21:19:51Z</dcterms:modified>
</cp:coreProperties>
</file>