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1402" y="-67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A4D6A7-8252-4237-85E7-5210F189CA53}" type="datetimeFigureOut">
              <a:rPr lang="en-US" smtClean="0"/>
              <a:t>11/21/2014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A8BD9D-3C14-4488-A442-CAB1555180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519259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A4D6A7-8252-4237-85E7-5210F189CA53}" type="datetimeFigureOut">
              <a:rPr lang="en-US" smtClean="0"/>
              <a:t>11/21/2014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A8BD9D-3C14-4488-A442-CAB1555180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59295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A4D6A7-8252-4237-85E7-5210F189CA53}" type="datetimeFigureOut">
              <a:rPr lang="en-US" smtClean="0"/>
              <a:t>11/21/2014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A8BD9D-3C14-4488-A442-CAB1555180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32815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A4D6A7-8252-4237-85E7-5210F189CA53}" type="datetimeFigureOut">
              <a:rPr lang="en-US" smtClean="0"/>
              <a:t>11/21/2014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A8BD9D-3C14-4488-A442-CAB1555180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74408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A4D6A7-8252-4237-85E7-5210F189CA53}" type="datetimeFigureOut">
              <a:rPr lang="en-US" smtClean="0"/>
              <a:t>11/21/2014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A8BD9D-3C14-4488-A442-CAB1555180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67988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A4D6A7-8252-4237-85E7-5210F189CA53}" type="datetimeFigureOut">
              <a:rPr lang="en-US" smtClean="0"/>
              <a:t>11/21/2014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A8BD9D-3C14-4488-A442-CAB1555180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2458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A4D6A7-8252-4237-85E7-5210F189CA53}" type="datetimeFigureOut">
              <a:rPr lang="en-US" smtClean="0"/>
              <a:t>11/21/2014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A8BD9D-3C14-4488-A442-CAB1555180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54055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A4D6A7-8252-4237-85E7-5210F189CA53}" type="datetimeFigureOut">
              <a:rPr lang="en-US" smtClean="0"/>
              <a:t>11/21/2014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A8BD9D-3C14-4488-A442-CAB1555180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27243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A4D6A7-8252-4237-85E7-5210F189CA53}" type="datetimeFigureOut">
              <a:rPr lang="en-US" smtClean="0"/>
              <a:t>11/21/2014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A8BD9D-3C14-4488-A442-CAB1555180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85766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A4D6A7-8252-4237-85E7-5210F189CA53}" type="datetimeFigureOut">
              <a:rPr lang="en-US" smtClean="0"/>
              <a:t>11/21/2014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A8BD9D-3C14-4488-A442-CAB1555180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42600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A4D6A7-8252-4237-85E7-5210F189CA53}" type="datetimeFigureOut">
              <a:rPr lang="en-US" smtClean="0"/>
              <a:t>11/21/2014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A8BD9D-3C14-4488-A442-CAB1555180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04178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A4D6A7-8252-4237-85E7-5210F189CA53}" type="datetimeFigureOut">
              <a:rPr lang="en-US" smtClean="0"/>
              <a:t>11/21/2014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A8BD9D-3C14-4488-A442-CAB1555180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39651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sv-SE" dirty="0" smtClean="0"/>
              <a:t>Way forward on Band 26 </a:t>
            </a:r>
            <a:br>
              <a:rPr lang="sv-SE" dirty="0" smtClean="0"/>
            </a:br>
            <a:r>
              <a:rPr lang="sv-SE" dirty="0" smtClean="0"/>
              <a:t>NS_12 and NS_13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sv-SE" dirty="0" smtClean="0"/>
              <a:t>Ericsson, SouthernLINC, Sprint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7045041" y="836712"/>
            <a:ext cx="11993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dirty="0" smtClean="0"/>
              <a:t>R4-147945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728894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v-SE" dirty="0" smtClean="0"/>
              <a:t>Rel-11 changes not agreed by RAN4</a:t>
            </a:r>
          </a:p>
          <a:p>
            <a:r>
              <a:rPr lang="sv-SE" dirty="0" smtClean="0"/>
              <a:t>No agreement on sending multiple NS values in a cell for the cell band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5145595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smtClean="0"/>
              <a:t>Way forward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v-SE" dirty="0" smtClean="0"/>
              <a:t>Agree changes to Rel-12 as specified in R4-147593</a:t>
            </a:r>
          </a:p>
          <a:p>
            <a:r>
              <a:rPr lang="sv-SE" dirty="0" smtClean="0"/>
              <a:t>Rel-11 UE can indicate support of Rel-12 changes by using the bitmap for modified MPR</a:t>
            </a:r>
          </a:p>
          <a:p>
            <a:pPr lvl="1"/>
            <a:r>
              <a:rPr lang="sv-SE" dirty="0"/>
              <a:t>D</a:t>
            </a:r>
            <a:r>
              <a:rPr lang="sv-SE" dirty="0" smtClean="0"/>
              <a:t>oes not preclude a solution by which several NS values are sent if agreed at a later stage</a:t>
            </a:r>
          </a:p>
          <a:p>
            <a:r>
              <a:rPr lang="sv-SE" dirty="0" smtClean="0"/>
              <a:t>No transition period allowed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9349883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2459</TotalTime>
  <Words>79</Words>
  <Application>Microsoft Office PowerPoint</Application>
  <PresentationFormat>On-screen Show (4:3)</PresentationFormat>
  <Paragraphs>11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Way forward on Band 26  NS_12 and NS_13</vt:lpstr>
      <vt:lpstr>Background</vt:lpstr>
      <vt:lpstr>Way forward</vt:lpstr>
    </vt:vector>
  </TitlesOfParts>
  <Company>Ericsson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Band 26  NS_12 and NS_13</dc:title>
  <dc:creator>Ericsson</dc:creator>
  <cp:lastModifiedBy>Ericsson</cp:lastModifiedBy>
  <cp:revision>8</cp:revision>
  <dcterms:created xsi:type="dcterms:W3CDTF">2014-11-18T01:29:47Z</dcterms:created>
  <dcterms:modified xsi:type="dcterms:W3CDTF">2014-11-21T16:38:37Z</dcterms:modified>
</cp:coreProperties>
</file>