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674B4-6F94-4E34-8BDF-857280B3404C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CDC02-BAAE-4699-A3C7-902CD3879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97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8196" name="Date Placeholder 4"/>
          <p:cNvSpPr>
            <a:spLocks noGrp="1"/>
          </p:cNvSpPr>
          <p:nvPr>
            <p:ph type="dt" sz="quarter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2014-04-22 </a:t>
            </a:r>
          </a:p>
        </p:txBody>
      </p:sp>
      <p:sp>
        <p:nvSpPr>
          <p:cNvPr id="8197" name="Footer Placeholder 5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 </a:t>
            </a:r>
          </a:p>
        </p:txBody>
      </p:sp>
      <p:sp>
        <p:nvSpPr>
          <p:cNvPr id="8198" name="Slide Number Placeholder 7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7140B34-F2B3-4806-A0CC-F0105E2A635F}" type="slidenum">
              <a:rPr lang="en-US" sz="1100"/>
              <a:pPr eaLnBrk="1" hangingPunct="1"/>
              <a:t>1</a:t>
            </a:fld>
            <a:endParaRPr lang="en-US" sz="1100"/>
          </a:p>
        </p:txBody>
      </p:sp>
      <p:sp>
        <p:nvSpPr>
          <p:cNvPr id="8199" name="Header Placeholder 8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2014-04-22 </a:t>
            </a: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7337141-039F-4DBD-B5BD-6F88B1958601}" type="slidenum">
              <a:rPr lang="en-US" sz="1100"/>
              <a:pPr eaLnBrk="1" hangingPunct="1"/>
              <a:t>3</a:t>
            </a:fld>
            <a:endParaRPr lang="en-US" sz="110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5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50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828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8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322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85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9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2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964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34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25F8F-300E-477A-B98E-F168886E38E7}" type="datetimeFigureOut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4726F-E3E5-421D-AEEB-0B5FBE9AF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8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1066502" y="1628800"/>
            <a:ext cx="7041158" cy="284003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Way forward on 4CRS APs</a:t>
            </a:r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1241425" y="4648200"/>
            <a:ext cx="6361113" cy="9064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Ericsson, KT, Nokia Networks, Nokia Corporation, Sprint, Verizon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47638" y="0"/>
            <a:ext cx="88788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spcBef>
                <a:spcPct val="50000"/>
              </a:spcBef>
            </a:pPr>
            <a:r>
              <a:rPr lang="en-US" b="1" dirty="0"/>
              <a:t>3GPP TSG-RAN WG4 Meeting #73                                       </a:t>
            </a:r>
            <a:r>
              <a:rPr lang="en-US" b="1" dirty="0" smtClean="0"/>
              <a:t>			 </a:t>
            </a:r>
            <a:r>
              <a:rPr lang="en-US" b="1" dirty="0"/>
              <a:t>R4-147573</a:t>
            </a:r>
          </a:p>
          <a:p>
            <a:pPr hangingPunct="0">
              <a:spcBef>
                <a:spcPct val="50000"/>
              </a:spcBef>
            </a:pPr>
            <a:r>
              <a:rPr lang="en-US" b="1" dirty="0"/>
              <a:t>San Francisco, USA, CA, 16</a:t>
            </a:r>
            <a:r>
              <a:rPr lang="en-US" b="1" baseline="30000" dirty="0"/>
              <a:t>th</a:t>
            </a:r>
            <a:r>
              <a:rPr lang="en-US" b="1" dirty="0"/>
              <a:t>-20</a:t>
            </a:r>
            <a:r>
              <a:rPr lang="en-US" b="1" baseline="30000" dirty="0"/>
              <a:t>th</a:t>
            </a:r>
            <a:r>
              <a:rPr lang="en-US" b="1" dirty="0"/>
              <a:t> Nov, 2014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34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1"/>
          <p:cNvSpPr>
            <a:spLocks noGrp="1"/>
          </p:cNvSpPr>
          <p:nvPr>
            <p:ph idx="1"/>
          </p:nvPr>
        </p:nvSpPr>
        <p:spPr>
          <a:xfrm>
            <a:off x="387350" y="1049338"/>
            <a:ext cx="8351838" cy="550862"/>
          </a:xfrm>
        </p:spPr>
        <p:txBody>
          <a:bodyPr>
            <a:normAutofit fontScale="85000" lnSpcReduction="10000"/>
          </a:bodyPr>
          <a:lstStyle/>
          <a:p>
            <a:r>
              <a:rPr lang="en-US" smtClean="0"/>
              <a:t>RAN 1 has agreed capability information in R1-144535</a:t>
            </a:r>
          </a:p>
        </p:txBody>
      </p:sp>
      <p:sp>
        <p:nvSpPr>
          <p:cNvPr id="4099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r>
              <a:rPr lang="en-US" smtClean="0">
                <a:latin typeface="Ericsson Capital TT" pitchFamily="2" charset="0"/>
              </a:rPr>
              <a:t>Background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0175" y="1481138"/>
          <a:ext cx="9013824" cy="4359275"/>
        </p:xfrm>
        <a:graphic>
          <a:graphicData uri="http://schemas.openxmlformats.org/drawingml/2006/table">
            <a:tbl>
              <a:tblPr/>
              <a:tblGrid>
                <a:gridCol w="527326"/>
                <a:gridCol w="827610"/>
                <a:gridCol w="1170440"/>
                <a:gridCol w="836431"/>
                <a:gridCol w="847540"/>
                <a:gridCol w="744615"/>
                <a:gridCol w="638240"/>
                <a:gridCol w="3421622"/>
              </a:tblGrid>
              <a:tr h="13824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Components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Prerequisite feature groups 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(listed in this sheet or Rel-8/9/10/11 features)</a:t>
                      </a: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Need for eNB to know whether the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feature is supported by the UE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(what happens if eNB does not know?)</a:t>
                      </a: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Consequences if the feature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is not supported by the UE</a:t>
                      </a: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Need of FDD/TDD differentiation</a:t>
                      </a: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7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5-1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PDSCH interference handling </a:t>
                      </a:r>
                      <a: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2 CRS APs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1) PDSCH interference cancellation/suppression </a:t>
                      </a:r>
                      <a:r>
                        <a:rPr lang="en-US" sz="1000" b="0" i="0" u="none" strike="noStrike" dirty="0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2CRS APs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2) CRS-IC </a:t>
                      </a:r>
                      <a:r>
                        <a:rPr lang="en-US" sz="1000" b="0" i="0" u="none" strike="noStrike" dirty="0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2 CRS APs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Rel-12 NAICS receiver </a:t>
                      </a:r>
                      <a: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2CRS APs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not possible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 need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RAN4 will discuss if it is per band or common for all bands </a:t>
                      </a:r>
                      <a:b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The maximum number of carriers simultaneously supported by NAICS to be decided by RAN4</a:t>
                      </a:r>
                      <a:b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RAN1 can't reach a consensus and RAN4 may discuss whether a possible signaled value of maximum </a:t>
                      </a:r>
                      <a:r>
                        <a:rPr lang="en-US" sz="10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munber</a:t>
                      </a: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of carriers simultaneously supported by NAICS is CA band combination specific or not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6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5-2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[TBD] PDSCH interference handling </a:t>
                      </a:r>
                      <a: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4 CRS APs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1) PDSCH interference cancellation/suppression </a:t>
                      </a:r>
                      <a: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4 CRS APs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2) CRS-IC </a:t>
                      </a:r>
                      <a: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  <a:t>for 4 CRS APs</a:t>
                      </a:r>
                      <a:br>
                        <a:rPr lang="en-US" sz="1000" b="0" i="0" u="none" strike="noStrike">
                          <a:solidFill>
                            <a:srgbClr val="DD0806"/>
                          </a:solidFill>
                          <a:effectLst/>
                          <a:latin typeface="Arial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5-1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Rel-12 NAICS receiver for 4CRS APs not possible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No need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RAN1 has agreed that if RAN4 defines performance requirement for 4 CRS antenna ports, this feature will be introduced.. </a:t>
                      </a:r>
                      <a:b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TBD means that RAN4 needs to agree on feasibility and define performance requirements for 4 CRS antenna ports. The current status is that RAN4 will make such a decision during the performance part of the NAICS WI.</a:t>
                      </a:r>
                      <a:b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Whether or not specify signaling for this feature is up to RAN2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19"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5-3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222" marR="3222" marT="32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10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>
          <a:xfrm>
            <a:off x="395536" y="1484784"/>
            <a:ext cx="8351838" cy="4792935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4CRS APs deployments should not be penalized by the introduction of NAICS feature in the context of Rel-12.</a:t>
            </a:r>
          </a:p>
          <a:p>
            <a:pPr eaLnBrk="1" hangingPunct="1"/>
            <a:r>
              <a:rPr lang="en-US" dirty="0" smtClean="0"/>
              <a:t>In order to make sure that 4CRS APs is supported in NAICS Rel-12 one performance test has to be defined within the scope of Rel-12 NAICS.</a:t>
            </a:r>
          </a:p>
          <a:p>
            <a:pPr eaLnBrk="1" hangingPunct="1"/>
            <a:r>
              <a:rPr lang="en-US" dirty="0" smtClean="0"/>
              <a:t>The test will be fulfilled only by UEs reporting support for feature group 5-2.</a:t>
            </a:r>
          </a:p>
          <a:p>
            <a:pPr eaLnBrk="1" hangingPunct="1"/>
            <a:r>
              <a:rPr lang="en-US" dirty="0" smtClean="0"/>
              <a:t>Up to rank 2 (for interfering cell) will be considered in the context of Rel-12 NAICS</a:t>
            </a:r>
          </a:p>
        </p:txBody>
      </p:sp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509588" y="239713"/>
            <a:ext cx="7494587" cy="1085850"/>
          </a:xfrm>
        </p:spPr>
        <p:txBody>
          <a:bodyPr/>
          <a:lstStyle/>
          <a:p>
            <a:pPr eaLnBrk="1" hangingPunct="1"/>
            <a:r>
              <a:rPr lang="en-US" smtClean="0">
                <a:latin typeface="Ericsson Capital TT" pitchFamily="2" charset="0"/>
              </a:rPr>
              <a:t>4CRS APs way forward</a:t>
            </a:r>
          </a:p>
        </p:txBody>
      </p:sp>
    </p:spTree>
    <p:extLst>
      <p:ext uri="{BB962C8B-B14F-4D97-AF65-F5344CB8AC3E}">
        <p14:creationId xmlns:p14="http://schemas.microsoft.com/office/powerpoint/2010/main" val="411646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240</Words>
  <Application>Microsoft Office PowerPoint</Application>
  <PresentationFormat>On-screen Show (4:3)</PresentationFormat>
  <Paragraphs>50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4CRS APs</vt:lpstr>
      <vt:lpstr>Background</vt:lpstr>
      <vt:lpstr>4CRS APs 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4CRS APs</dc:title>
  <dc:creator>Stefania Sesia</dc:creator>
  <cp:lastModifiedBy>Stefania Sesia</cp:lastModifiedBy>
  <cp:revision>1</cp:revision>
  <dcterms:created xsi:type="dcterms:W3CDTF">2014-11-08T15:53:16Z</dcterms:created>
  <dcterms:modified xsi:type="dcterms:W3CDTF">2014-11-08T15:54:19Z</dcterms:modified>
</cp:coreProperties>
</file>