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3" d="100"/>
          <a:sy n="83" d="100"/>
        </p:scale>
        <p:origin x="102" y="2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315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316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71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09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9"/>
            <a:ext cx="10515600" cy="50673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128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101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44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094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477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9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050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711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2D091-5F3A-4532-AA4D-A710656958E1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77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0101" y="1122363"/>
            <a:ext cx="10567554" cy="2387600"/>
          </a:xfrm>
        </p:spPr>
        <p:txBody>
          <a:bodyPr/>
          <a:lstStyle/>
          <a:p>
            <a:r>
              <a:rPr lang="en-US" dirty="0"/>
              <a:t>WF on D2D transmissions requirements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 Incorporated, Ericsson, </a:t>
            </a:r>
            <a:r>
              <a:rPr lang="en-US" dirty="0" smtClean="0"/>
              <a:t>CMCC</a:t>
            </a:r>
            <a:r>
              <a:rPr lang="en-US" smtClean="0"/>
              <a:t>, Huawei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508673" y="131911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dirty="0" smtClean="0"/>
              <a:t>R4-146815</a:t>
            </a:r>
            <a:endParaRPr lang="en-US" altLang="zh-CN" dirty="0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39688"/>
            <a:ext cx="47244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tabLst>
                <a:tab pos="6629400" algn="r"/>
                <a:tab pos="8459788" algn="r"/>
              </a:tabLst>
            </a:pPr>
            <a:r>
              <a:rPr lang="en-US" altLang="ja-JP" dirty="0">
                <a:ea typeface="MS PGothic" pitchFamily="34" charset="-128"/>
              </a:rPr>
              <a:t>3GPP TSG-RAN WG4 Meeting #</a:t>
            </a:r>
            <a:r>
              <a:rPr lang="en-US" altLang="ja-JP" dirty="0" smtClean="0">
                <a:ea typeface="MS PGothic" pitchFamily="34" charset="-128"/>
              </a:rPr>
              <a:t>72bis</a:t>
            </a:r>
            <a:endParaRPr lang="en-US" altLang="ja-JP" dirty="0">
              <a:ea typeface="MS PGothic" pitchFamily="34" charset="-128"/>
            </a:endParaRPr>
          </a:p>
          <a:p>
            <a:pPr>
              <a:tabLst>
                <a:tab pos="6629400" algn="r"/>
                <a:tab pos="8459788" algn="r"/>
              </a:tabLst>
            </a:pPr>
            <a:r>
              <a:rPr lang="en-GB" altLang="zh-CN" dirty="0"/>
              <a:t>Singapore, Oct. 6</a:t>
            </a:r>
            <a:r>
              <a:rPr lang="en-GB" altLang="zh-CN" baseline="30000" dirty="0"/>
              <a:t>th</a:t>
            </a:r>
            <a:r>
              <a:rPr lang="en-GB" altLang="zh-CN" dirty="0"/>
              <a:t> – Oct. </a:t>
            </a:r>
            <a:r>
              <a:rPr lang="en-GB" altLang="zh-CN"/>
              <a:t>10</a:t>
            </a:r>
            <a:r>
              <a:rPr lang="en-GB" altLang="zh-CN" baseline="30000"/>
              <a:t>th</a:t>
            </a:r>
            <a:r>
              <a:rPr lang="en-GB" altLang="zh-CN"/>
              <a:t>, 2014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4523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109609"/>
            <a:ext cx="10529455" cy="5067354"/>
          </a:xfrm>
        </p:spPr>
        <p:txBody>
          <a:bodyPr>
            <a:normAutofit/>
          </a:bodyPr>
          <a:lstStyle/>
          <a:p>
            <a:r>
              <a:rPr lang="en-US" sz="2400" dirty="0" smtClean="0"/>
              <a:t>D2D UE in </a:t>
            </a:r>
            <a:r>
              <a:rPr lang="en-US" dirty="0" smtClean="0"/>
              <a:t>RRC_IDLE state </a:t>
            </a:r>
            <a:r>
              <a:rPr lang="en-US" sz="2400" dirty="0" smtClean="0"/>
              <a:t>shall </a:t>
            </a:r>
            <a:r>
              <a:rPr lang="en-US" sz="2400" dirty="0"/>
              <a:t>use </a:t>
            </a:r>
            <a:r>
              <a:rPr lang="en-US" sz="2400" dirty="0" err="1"/>
              <a:t>eNB</a:t>
            </a:r>
            <a:r>
              <a:rPr lang="en-US" sz="2400" dirty="0"/>
              <a:t> DL </a:t>
            </a:r>
            <a:r>
              <a:rPr lang="en-US" sz="2400" dirty="0" smtClean="0"/>
              <a:t>timing for </a:t>
            </a:r>
            <a:r>
              <a:rPr lang="en-US" dirty="0"/>
              <a:t>D2D transmission</a:t>
            </a:r>
            <a:endParaRPr lang="en-US" sz="2400" dirty="0" smtClean="0"/>
          </a:p>
          <a:p>
            <a:r>
              <a:rPr lang="en-US" dirty="0" smtClean="0"/>
              <a:t>D2D UE </a:t>
            </a:r>
            <a:r>
              <a:rPr lang="en-US" dirty="0" err="1" smtClean="0"/>
              <a:t>Tx</a:t>
            </a:r>
            <a:r>
              <a:rPr lang="en-US" dirty="0" smtClean="0"/>
              <a:t> transmission timing</a:t>
            </a:r>
          </a:p>
          <a:p>
            <a:pPr lvl="1"/>
            <a:r>
              <a:rPr lang="en-US" dirty="0" smtClean="0"/>
              <a:t>When timing reference </a:t>
            </a:r>
            <a:r>
              <a:rPr lang="en-US" dirty="0"/>
              <a:t>is </a:t>
            </a:r>
            <a:r>
              <a:rPr lang="en-US" dirty="0" err="1" smtClean="0"/>
              <a:t>eNodeB</a:t>
            </a:r>
            <a:endParaRPr lang="en-US" dirty="0" smtClean="0"/>
          </a:p>
          <a:p>
            <a:pPr lvl="2"/>
            <a:r>
              <a:rPr lang="en-US" dirty="0" smtClean="0"/>
              <a:t>If DL timing is used, requirement as specified for PRACH shall apply</a:t>
            </a:r>
          </a:p>
          <a:p>
            <a:pPr lvl="2"/>
            <a:r>
              <a:rPr lang="en-US" dirty="0" smtClean="0"/>
              <a:t>If UL timing is used, requirement as specified for PUSCH shall apply</a:t>
            </a:r>
          </a:p>
          <a:p>
            <a:pPr lvl="1"/>
            <a:r>
              <a:rPr lang="en-US" dirty="0" smtClean="0"/>
              <a:t>When timing reference is another source ( e.g. D2D synch source)</a:t>
            </a:r>
          </a:p>
          <a:p>
            <a:pPr lvl="2"/>
            <a:r>
              <a:rPr lang="en-US" dirty="0" smtClean="0"/>
              <a:t>FFS subject to RAN1</a:t>
            </a:r>
          </a:p>
          <a:p>
            <a:pPr lvl="1"/>
            <a:r>
              <a:rPr lang="en-US" dirty="0" smtClean="0"/>
              <a:t>When the D2D UE is in Out-of-Coverage</a:t>
            </a:r>
          </a:p>
          <a:p>
            <a:pPr lvl="2"/>
            <a:r>
              <a:rPr lang="en-US" dirty="0" smtClean="0"/>
              <a:t>Timing is FFS subject to RAN1</a:t>
            </a:r>
            <a:endParaRPr lang="en-US" dirty="0"/>
          </a:p>
          <a:p>
            <a:r>
              <a:rPr lang="en-US" dirty="0" smtClean="0"/>
              <a:t>D2D transmissions are allowed during WAN measurement gaps when the gaps are not used for WAN measurement. 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157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130</Words>
  <Application>Microsoft Office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MS PGothic</vt:lpstr>
      <vt:lpstr>宋体</vt:lpstr>
      <vt:lpstr>Arial</vt:lpstr>
      <vt:lpstr>Calibri</vt:lpstr>
      <vt:lpstr>Calibri Light</vt:lpstr>
      <vt:lpstr>Office Theme</vt:lpstr>
      <vt:lpstr>WF on D2D transmissions requirements</vt:lpstr>
      <vt:lpstr>Way Forward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D2D transmission timing</dc:title>
  <dc:creator>Gulati, Kapil</dc:creator>
  <cp:lastModifiedBy>Gheorghiu, Valentin</cp:lastModifiedBy>
  <cp:revision>36</cp:revision>
  <dcterms:created xsi:type="dcterms:W3CDTF">2014-10-07T03:17:11Z</dcterms:created>
  <dcterms:modified xsi:type="dcterms:W3CDTF">2014-10-10T03:24:04Z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