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Interruptions to E-UTRA due to D2D </a:t>
            </a:r>
            <a:r>
              <a:rPr lang="en-US" dirty="0" smtClean="0"/>
              <a:t>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Incorporated, Ericsson</a:t>
            </a:r>
            <a:r>
              <a:rPr lang="en-US" dirty="0" smtClean="0"/>
              <a:t>, CMCC, Huawei 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131911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R4-146814</a:t>
            </a:r>
            <a:endParaRPr lang="en-US" altLang="zh-CN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39688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 smtClean="0">
                <a:ea typeface="MS PGothic" pitchFamily="34" charset="-128"/>
              </a:rPr>
              <a:t>3GPP TSG-RAN WG4 Meeting </a:t>
            </a:r>
            <a:r>
              <a:rPr lang="en-US" altLang="ja-JP" smtClean="0">
                <a:ea typeface="MS PGothic" pitchFamily="34" charset="-128"/>
              </a:rPr>
              <a:t>#72bis</a:t>
            </a:r>
            <a:endParaRPr lang="en-US" altLang="ja-JP" dirty="0" smtClean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/>
              <a:t>Singapore, Oct. 6</a:t>
            </a:r>
            <a:r>
              <a:rPr lang="en-GB" altLang="zh-CN" baseline="30000" dirty="0"/>
              <a:t>th</a:t>
            </a:r>
            <a:r>
              <a:rPr lang="en-GB" altLang="zh-CN" dirty="0"/>
              <a:t> – Oct. 10</a:t>
            </a:r>
            <a:r>
              <a:rPr lang="en-GB" altLang="zh-CN" baseline="30000" dirty="0"/>
              <a:t>th</a:t>
            </a:r>
            <a:r>
              <a:rPr lang="en-GB" altLang="zh-CN" dirty="0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0529455" cy="5067354"/>
          </a:xfrm>
        </p:spPr>
        <p:txBody>
          <a:bodyPr>
            <a:normAutofit fontScale="92500"/>
          </a:bodyPr>
          <a:lstStyle/>
          <a:p>
            <a:r>
              <a:rPr lang="en-US" dirty="0"/>
              <a:t>The requirements shall apply when the D2D capable UE is configured with only </a:t>
            </a:r>
            <a:r>
              <a:rPr lang="en-US" dirty="0" err="1" smtClean="0"/>
              <a:t>PCell</a:t>
            </a:r>
            <a:endParaRPr lang="en-US" dirty="0" smtClean="0"/>
          </a:p>
          <a:p>
            <a:r>
              <a:rPr lang="en-US" dirty="0" err="1" smtClean="0"/>
              <a:t>PCell</a:t>
            </a:r>
            <a:r>
              <a:rPr lang="en-US" dirty="0" smtClean="0"/>
              <a:t> </a:t>
            </a:r>
            <a:r>
              <a:rPr lang="en-US" dirty="0"/>
              <a:t>interruption </a:t>
            </a:r>
            <a:r>
              <a:rPr lang="en-US" dirty="0" smtClean="0"/>
              <a:t>requirements </a:t>
            </a:r>
            <a:r>
              <a:rPr lang="en-US" dirty="0"/>
              <a:t>due to switching reception between D2D-to-WAN or WAN-to-D2D needs be defined in RRC IDLE state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Interruption in paging reception due to D2D is not allowed</a:t>
            </a:r>
          </a:p>
          <a:p>
            <a:r>
              <a:rPr lang="en-US" dirty="0" err="1" smtClean="0"/>
              <a:t>PCell</a:t>
            </a:r>
            <a:r>
              <a:rPr lang="en-US" dirty="0" smtClean="0"/>
              <a:t> interruption requirements due to switching reception between D2D-to-WAN or WAN-to-D2D also needs be defined RRC CONNECTED state.</a:t>
            </a:r>
          </a:p>
          <a:p>
            <a:r>
              <a:rPr lang="en-US" dirty="0" smtClean="0"/>
              <a:t>A D2D communication and discovery capable UE in RRC_IDLE and RRC_CONNECTED states is allowed </a:t>
            </a:r>
            <a:r>
              <a:rPr lang="en-US" dirty="0"/>
              <a:t>to interrupt </a:t>
            </a:r>
            <a:r>
              <a:rPr lang="en-US" dirty="0" err="1"/>
              <a:t>PCell</a:t>
            </a:r>
            <a:r>
              <a:rPr lang="en-US" dirty="0"/>
              <a:t> </a:t>
            </a:r>
            <a:r>
              <a:rPr lang="en-US" dirty="0" smtClean="0"/>
              <a:t>UL and </a:t>
            </a:r>
            <a:r>
              <a:rPr lang="en-US" dirty="0"/>
              <a:t>DL on 1 </a:t>
            </a:r>
            <a:r>
              <a:rPr lang="en-US" dirty="0" err="1"/>
              <a:t>subframe</a:t>
            </a:r>
            <a:r>
              <a:rPr lang="en-US" dirty="0"/>
              <a:t> </a:t>
            </a:r>
            <a:r>
              <a:rPr lang="en-GB" dirty="0"/>
              <a:t>during the RRC reconfiguration procedure that includes the configuration message </a:t>
            </a:r>
            <a:r>
              <a:rPr lang="en-GB" i="1" dirty="0" err="1" smtClean="0"/>
              <a:t>proseDiscConfig</a:t>
            </a:r>
            <a:r>
              <a:rPr lang="en-GB" i="1" dirty="0" smtClean="0"/>
              <a:t> or </a:t>
            </a:r>
            <a:r>
              <a:rPr lang="en-US" i="1" dirty="0" err="1" smtClean="0"/>
              <a:t>proseCommConfig</a:t>
            </a:r>
            <a:endParaRPr lang="en-US" i="1" dirty="0" smtClean="0"/>
          </a:p>
          <a:p>
            <a:endParaRPr lang="en-US" dirty="0"/>
          </a:p>
          <a:p>
            <a:pPr marL="228600" lvl="2">
              <a:spcBef>
                <a:spcPts val="1000"/>
              </a:spcBef>
            </a:pPr>
            <a:r>
              <a:rPr lang="en-US" sz="2400" dirty="0"/>
              <a:t>For </a:t>
            </a:r>
            <a:r>
              <a:rPr lang="en-US" sz="2400" dirty="0" smtClean="0"/>
              <a:t>D2D discovery capable UE </a:t>
            </a:r>
            <a:r>
              <a:rPr lang="en-US" sz="2400" dirty="0"/>
              <a:t>is allowed to interrupt </a:t>
            </a:r>
            <a:r>
              <a:rPr lang="en-US" sz="2400" dirty="0" err="1"/>
              <a:t>PCell</a:t>
            </a:r>
            <a:r>
              <a:rPr lang="en-US" sz="2400" dirty="0"/>
              <a:t> </a:t>
            </a:r>
            <a:r>
              <a:rPr lang="en-US" sz="2400" dirty="0" smtClean="0"/>
              <a:t>UL </a:t>
            </a:r>
            <a:r>
              <a:rPr lang="en-US" sz="2400" dirty="0"/>
              <a:t>and DL on 1 </a:t>
            </a:r>
            <a:r>
              <a:rPr lang="en-US" sz="2400" dirty="0" err="1"/>
              <a:t>subframe</a:t>
            </a:r>
            <a:r>
              <a:rPr lang="en-US" sz="2400" dirty="0"/>
              <a:t> </a:t>
            </a:r>
            <a:r>
              <a:rPr lang="en-US" sz="2400" dirty="0" smtClean="0"/>
              <a:t>before and after the discovery </a:t>
            </a:r>
            <a:r>
              <a:rPr lang="en-US" sz="2400" dirty="0" err="1" smtClean="0"/>
              <a:t>subframes</a:t>
            </a:r>
            <a:r>
              <a:rPr lang="en-US" sz="2400" dirty="0" smtClean="0"/>
              <a:t> for switching between D2D and WAN or turning on/off the second receive </a:t>
            </a:r>
            <a:r>
              <a:rPr lang="en-US" sz="2400" dirty="0" smtClean="0"/>
              <a:t>chain if </a:t>
            </a:r>
            <a:r>
              <a:rPr lang="en-US" sz="2400" dirty="0" smtClean="0"/>
              <a:t>UE has multiple receive </a:t>
            </a:r>
            <a:r>
              <a:rPr lang="en-US" sz="2400" dirty="0" smtClean="0"/>
              <a:t>chains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5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176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Calibri Light</vt:lpstr>
      <vt:lpstr>Office Theme</vt:lpstr>
      <vt:lpstr>WF on Interruptions to E-UTRA due to D2D operation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Gheorghiu, Valentin</cp:lastModifiedBy>
  <cp:revision>40</cp:revision>
  <dcterms:created xsi:type="dcterms:W3CDTF">2014-10-07T03:17:11Z</dcterms:created>
  <dcterms:modified xsi:type="dcterms:W3CDTF">2014-10-10T03:24:31Z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