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D2D Impact to E-UTRA RRM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R4-146660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6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72bis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Singapore, Oct. 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10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WAN performance in prioritized over D2D in case of conflict, example:</a:t>
            </a:r>
          </a:p>
          <a:p>
            <a:pPr lvl="1"/>
            <a:r>
              <a:rPr lang="en-US" dirty="0" smtClean="0"/>
              <a:t>WAN </a:t>
            </a:r>
            <a:r>
              <a:rPr lang="en-US" dirty="0" err="1" smtClean="0"/>
              <a:t>Tx</a:t>
            </a:r>
            <a:r>
              <a:rPr lang="en-US" dirty="0" smtClean="0"/>
              <a:t> is prioritized over D2D </a:t>
            </a:r>
            <a:r>
              <a:rPr lang="en-US" dirty="0" err="1" smtClean="0"/>
              <a:t>Tx</a:t>
            </a:r>
            <a:r>
              <a:rPr lang="en-US" dirty="0" smtClean="0"/>
              <a:t> or Rx incase of conflict </a:t>
            </a:r>
            <a:br>
              <a:rPr lang="en-US" dirty="0" smtClean="0"/>
            </a:br>
            <a:r>
              <a:rPr lang="en-US" dirty="0" smtClean="0"/>
              <a:t>[chairman’s </a:t>
            </a:r>
            <a:r>
              <a:rPr lang="en-US" dirty="0"/>
              <a:t>notes, RAN1 #</a:t>
            </a:r>
            <a:r>
              <a:rPr lang="en-US" dirty="0" smtClean="0"/>
              <a:t>76</a:t>
            </a:r>
            <a:r>
              <a:rPr lang="en-US" dirty="0"/>
              <a:t>]</a:t>
            </a:r>
            <a:endParaRPr lang="en-US" dirty="0" smtClean="0"/>
          </a:p>
          <a:p>
            <a:pPr lvl="1"/>
            <a:r>
              <a:rPr lang="en-US" dirty="0"/>
              <a:t>Intra- and inter-frequency (and inter-PLMN) </a:t>
            </a:r>
            <a:r>
              <a:rPr lang="en-US" dirty="0" smtClean="0"/>
              <a:t>D2D reception </a:t>
            </a:r>
            <a:r>
              <a:rPr lang="en-US" dirty="0"/>
              <a:t>does not affect </a:t>
            </a:r>
            <a:r>
              <a:rPr lang="en-US" dirty="0" err="1" smtClean="0"/>
              <a:t>Uu</a:t>
            </a:r>
            <a:r>
              <a:rPr lang="en-US" dirty="0"/>
              <a:t> </a:t>
            </a:r>
            <a:r>
              <a:rPr lang="en-US" dirty="0" smtClean="0"/>
              <a:t>reception [chairman’s notes, RAN2 #87]</a:t>
            </a:r>
          </a:p>
          <a:p>
            <a:endParaRPr lang="en-US" dirty="0"/>
          </a:p>
          <a:p>
            <a:r>
              <a:rPr lang="en-US" dirty="0" smtClean="0"/>
              <a:t>Propose that UE prioritizes WAN RRM procedures over D2D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 UE participating in D2D discovery or communications</a:t>
            </a:r>
            <a:r>
              <a:rPr lang="en-US" dirty="0"/>
              <a:t>, </a:t>
            </a:r>
            <a:r>
              <a:rPr lang="en-US" dirty="0" smtClean="0"/>
              <a:t>requirements on existing </a:t>
            </a:r>
            <a:r>
              <a:rPr lang="en-US" dirty="0"/>
              <a:t>idle and connected state </a:t>
            </a:r>
            <a:r>
              <a:rPr lang="en-US" dirty="0" smtClean="0"/>
              <a:t>mobility, </a:t>
            </a:r>
            <a:r>
              <a:rPr lang="en-US" dirty="0"/>
              <a:t>measurement procedures, and RLM </a:t>
            </a:r>
            <a:r>
              <a:rPr lang="en-US" dirty="0" smtClean="0"/>
              <a:t>shall </a:t>
            </a:r>
            <a:r>
              <a:rPr lang="en-US" dirty="0"/>
              <a:t>be </a:t>
            </a:r>
            <a:r>
              <a:rPr lang="en-US" dirty="0" smtClean="0"/>
              <a:t>met, with exception of additional interruptions to E-UTRA.</a:t>
            </a:r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Calibri Light</vt:lpstr>
      <vt:lpstr>Office Theme</vt:lpstr>
      <vt:lpstr>WF on D2D Impact to E-UTRA RRM Requirements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13</cp:revision>
  <dcterms:created xsi:type="dcterms:W3CDTF">2014-10-07T03:17:11Z</dcterms:created>
  <dcterms:modified xsi:type="dcterms:W3CDTF">2014-10-08T22:37:37Z</dcterms:modified>
</cp:coreProperties>
</file>