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957" autoAdjust="0"/>
  </p:normalViewPr>
  <p:slideViewPr>
    <p:cSldViewPr>
      <p:cViewPr varScale="1">
        <p:scale>
          <a:sx n="67" d="100"/>
          <a:sy n="67" d="100"/>
        </p:scale>
        <p:origin x="-20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7C409-FD47-4033-AFC1-3AFB5A6C1AB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9B1D7-B08A-47B2-B410-07F156E8E2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41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Delta R B1</a:t>
            </a:r>
          </a:p>
          <a:p>
            <a:r>
              <a:rPr lang="en-GB" dirty="0" smtClean="0"/>
              <a:t>Chair:</a:t>
            </a:r>
            <a:r>
              <a:rPr lang="en-GB" baseline="0" dirty="0" smtClean="0"/>
              <a:t> propose to use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as 0dB for band 1</a:t>
            </a:r>
          </a:p>
          <a:p>
            <a:r>
              <a:rPr lang="en-GB" baseline="0" dirty="0" smtClean="0"/>
              <a:t>QCM: we would like to see the final set. No problem to discuss individually</a:t>
            </a:r>
          </a:p>
          <a:p>
            <a:r>
              <a:rPr lang="en-GB" b="1" baseline="0" dirty="0" err="1" smtClean="0"/>
              <a:t>deltaT</a:t>
            </a:r>
            <a:r>
              <a:rPr lang="en-GB" b="1" baseline="0" dirty="0" smtClean="0"/>
              <a:t> B1</a:t>
            </a:r>
          </a:p>
          <a:p>
            <a:r>
              <a:rPr lang="en-GB" baseline="0" dirty="0" smtClean="0"/>
              <a:t>Chair: for B1 </a:t>
            </a:r>
            <a:r>
              <a:rPr lang="en-GB" baseline="0" dirty="0" err="1" smtClean="0"/>
              <a:t>Tx</a:t>
            </a:r>
            <a:r>
              <a:rPr lang="en-GB" baseline="0" dirty="0" smtClean="0"/>
              <a:t> propose to use 0.4 based on IL?</a:t>
            </a:r>
          </a:p>
          <a:p>
            <a:r>
              <a:rPr lang="en-GB" baseline="0" dirty="0" smtClean="0"/>
              <a:t>QCM: our proposal is 0.5 based on previous A2 combinations</a:t>
            </a:r>
          </a:p>
          <a:p>
            <a:r>
              <a:rPr lang="en-GB" baseline="0" dirty="0" smtClean="0"/>
              <a:t>Telecom Italia: approach from QCM based on </a:t>
            </a:r>
            <a:r>
              <a:rPr lang="en-GB" baseline="0" dirty="0" err="1" smtClean="0"/>
              <a:t>avg</a:t>
            </a:r>
            <a:r>
              <a:rPr lang="en-GB" baseline="0" dirty="0" smtClean="0"/>
              <a:t> should not be followed. It should be case by case. Support 0.4</a:t>
            </a:r>
          </a:p>
          <a:p>
            <a:r>
              <a:rPr lang="en-GB" baseline="0" dirty="0" smtClean="0"/>
              <a:t>Intel: more difficult to achieve output power than better ref </a:t>
            </a:r>
            <a:r>
              <a:rPr lang="en-GB" baseline="0" dirty="0" err="1" smtClean="0"/>
              <a:t>sens.</a:t>
            </a:r>
            <a:r>
              <a:rPr lang="en-GB" baseline="0" dirty="0" smtClean="0"/>
              <a:t> Support 0.5</a:t>
            </a:r>
          </a:p>
          <a:p>
            <a:r>
              <a:rPr lang="en-GB" baseline="0" dirty="0" smtClean="0"/>
              <a:t>QCM: VF proposed 0.5</a:t>
            </a:r>
          </a:p>
          <a:p>
            <a:r>
              <a:rPr lang="en-GB" baseline="0" dirty="0" smtClean="0"/>
              <a:t>VF: that was compromise based on rest of IL</a:t>
            </a:r>
          </a:p>
          <a:p>
            <a:r>
              <a:rPr lang="en-GB" b="1" baseline="0" dirty="0" smtClean="0"/>
              <a:t>B7 </a:t>
            </a:r>
            <a:r>
              <a:rPr lang="en-GB" b="1" baseline="0" dirty="0" err="1" smtClean="0"/>
              <a:t>Tx</a:t>
            </a:r>
            <a:r>
              <a:rPr lang="en-GB" b="1" baseline="0" dirty="0" smtClean="0"/>
              <a:t>:</a:t>
            </a:r>
          </a:p>
          <a:p>
            <a:r>
              <a:rPr lang="en-GB" baseline="0" dirty="0" smtClean="0"/>
              <a:t>Chair: would be acceptable to use 0.6 as compromise?</a:t>
            </a:r>
          </a:p>
          <a:p>
            <a:r>
              <a:rPr lang="en-GB" baseline="0" dirty="0" smtClean="0"/>
              <a:t>QCM: we prefer 0.7dB</a:t>
            </a:r>
          </a:p>
          <a:p>
            <a:r>
              <a:rPr lang="en-GB" baseline="0" dirty="0" smtClean="0"/>
              <a:t>TIM: pure shared pain, 1dB-&gt; 0.5dB, 0.6cannot be accepted</a:t>
            </a:r>
          </a:p>
          <a:p>
            <a:r>
              <a:rPr lang="en-GB" baseline="0" dirty="0" smtClean="0"/>
              <a:t>LGE: suggest to remove LG </a:t>
            </a:r>
            <a:r>
              <a:rPr lang="en-GB" baseline="0" dirty="0" err="1" smtClean="0"/>
              <a:t>Uplus</a:t>
            </a:r>
            <a:endParaRPr lang="en-GB" baseline="0" dirty="0" smtClean="0"/>
          </a:p>
          <a:p>
            <a:r>
              <a:rPr lang="en-GB" baseline="0" dirty="0" smtClean="0"/>
              <a:t>Chair: is QCM willing to compromise?</a:t>
            </a:r>
          </a:p>
          <a:p>
            <a:r>
              <a:rPr lang="en-GB" baseline="0" dirty="0" smtClean="0"/>
              <a:t>QCM: B1 should 0.5 as VF also agrees to 0.5</a:t>
            </a:r>
          </a:p>
          <a:p>
            <a:r>
              <a:rPr lang="en-GB" baseline="0" dirty="0" smtClean="0"/>
              <a:t>LGE: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in B1 is also compromised. B1:delta T 0.5, and B1 R=0</a:t>
            </a:r>
          </a:p>
          <a:p>
            <a:r>
              <a:rPr lang="en-GB" b="1" baseline="0" dirty="0" smtClean="0"/>
              <a:t>B7 Rx</a:t>
            </a:r>
          </a:p>
          <a:p>
            <a:r>
              <a:rPr lang="en-GB" baseline="0" dirty="0" smtClean="0"/>
              <a:t>VF: ok to compromise on Rx to be 0.1dB</a:t>
            </a:r>
          </a:p>
          <a:p>
            <a:r>
              <a:rPr lang="en-GB" baseline="0" dirty="0" smtClean="0"/>
              <a:t>TIM: margins on Rx side are huge.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should 0 for Band 7. from </a:t>
            </a:r>
            <a:r>
              <a:rPr lang="en-GB" baseline="0" dirty="0" err="1" smtClean="0"/>
              <a:t>intel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refsens</a:t>
            </a:r>
            <a:r>
              <a:rPr lang="en-GB" baseline="0" dirty="0" smtClean="0"/>
              <a:t> is easier than </a:t>
            </a:r>
            <a:r>
              <a:rPr lang="en-GB" baseline="0" dirty="0" err="1" smtClean="0"/>
              <a:t>tx</a:t>
            </a:r>
            <a:r>
              <a:rPr lang="en-GB" baseline="0" dirty="0" smtClean="0"/>
              <a:t>. We should </a:t>
            </a:r>
            <a:r>
              <a:rPr lang="en-GB" baseline="0" dirty="0" err="1" smtClean="0"/>
              <a:t>cosnider</a:t>
            </a:r>
            <a:r>
              <a:rPr lang="en-GB" baseline="0" dirty="0" smtClean="0"/>
              <a:t> diff </a:t>
            </a:r>
            <a:r>
              <a:rPr lang="en-GB" baseline="0" dirty="0" err="1" smtClean="0"/>
              <a:t>approac</a:t>
            </a:r>
            <a:r>
              <a:rPr lang="en-GB" baseline="0" dirty="0" smtClean="0"/>
              <a:t> for </a:t>
            </a:r>
            <a:r>
              <a:rPr lang="en-GB" baseline="0" dirty="0" err="1" smtClean="0"/>
              <a:t>deltaT</a:t>
            </a:r>
            <a:endParaRPr lang="en-GB" baseline="0" dirty="0" smtClean="0"/>
          </a:p>
          <a:p>
            <a:r>
              <a:rPr lang="en-GB" baseline="0" dirty="0" smtClean="0"/>
              <a:t>Orange: based on </a:t>
            </a:r>
            <a:r>
              <a:rPr lang="en-GB" baseline="0" dirty="0" err="1" smtClean="0"/>
              <a:t>emasurements</a:t>
            </a:r>
            <a:r>
              <a:rPr lang="en-GB" baseline="0" dirty="0" smtClean="0"/>
              <a:t> there are margins</a:t>
            </a:r>
          </a:p>
          <a:p>
            <a:r>
              <a:rPr lang="en-GB" baseline="0" dirty="0" smtClean="0"/>
              <a:t>Intel: share pain should 0.5. support 0.2</a:t>
            </a:r>
          </a:p>
          <a:p>
            <a:r>
              <a:rPr lang="en-GB" baseline="0" dirty="0" smtClean="0"/>
              <a:t>Chair: is QCM against 0.1</a:t>
            </a:r>
          </a:p>
          <a:p>
            <a:r>
              <a:rPr lang="en-GB" baseline="0" dirty="0" smtClean="0"/>
              <a:t>QCM: we support 0.2</a:t>
            </a:r>
          </a:p>
          <a:p>
            <a:endParaRPr lang="en-GB" baseline="0" dirty="0" smtClean="0"/>
          </a:p>
          <a:p>
            <a:r>
              <a:rPr lang="en-GB" b="1" baseline="0" dirty="0" smtClean="0"/>
              <a:t>Chair summary:</a:t>
            </a:r>
          </a:p>
          <a:p>
            <a:r>
              <a:rPr lang="en-GB" b="1" baseline="0" dirty="0" smtClean="0"/>
              <a:t>B1: </a:t>
            </a:r>
            <a:r>
              <a:rPr lang="en-GB" b="1" baseline="0" dirty="0" err="1" smtClean="0"/>
              <a:t>deltaT</a:t>
            </a:r>
            <a:r>
              <a:rPr lang="en-GB" b="1" baseline="0" dirty="0" smtClean="0"/>
              <a:t>: 0.4-&gt;0.5dB		deltaR:0dB</a:t>
            </a:r>
          </a:p>
          <a:p>
            <a:r>
              <a:rPr lang="en-GB" b="1" baseline="0" dirty="0" smtClean="0"/>
              <a:t>B7: </a:t>
            </a:r>
            <a:r>
              <a:rPr lang="en-GB" b="1" baseline="0" dirty="0" err="1" smtClean="0"/>
              <a:t>deltaT</a:t>
            </a:r>
            <a:r>
              <a:rPr lang="en-GB" b="1" baseline="0" dirty="0" smtClean="0"/>
              <a:t>: 0.5-&gt;0.7dB		</a:t>
            </a:r>
            <a:r>
              <a:rPr lang="en-GB" b="1" baseline="0" dirty="0" err="1" smtClean="0"/>
              <a:t>deltaR</a:t>
            </a:r>
            <a:r>
              <a:rPr lang="en-GB" b="1" baseline="0" dirty="0" smtClean="0"/>
              <a:t>: 0-&gt;0.2dB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905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596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56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4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264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24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986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7781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53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338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289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21244-657F-4E63-AAFC-E44D2AF1A9CA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91C99-02BB-4502-8544-A8DFCEA71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404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1+7 Way forward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[Vodafone]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40466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200" dirty="0" smtClean="0"/>
              <a:t>RAN4 #72 Dresden			</a:t>
            </a:r>
            <a:r>
              <a:rPr lang="en-GB" sz="3200" dirty="0" smtClean="0"/>
              <a:t>R4-145553</a:t>
            </a:r>
            <a:endParaRPr lang="en-GB" sz="3200" dirty="0" smtClean="0"/>
          </a:p>
          <a:p>
            <a:pPr algn="l"/>
            <a:r>
              <a:rPr lang="en-GB" sz="3200" dirty="0" smtClean="0"/>
              <a:t>Vodafone</a:t>
            </a:r>
          </a:p>
          <a:p>
            <a:pPr algn="l"/>
            <a:r>
              <a:rPr lang="en-GB" sz="3200" dirty="0" smtClean="0"/>
              <a:t>Approval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060342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Background:</a:t>
            </a:r>
            <a:br>
              <a:rPr lang="en-GB" sz="3200" dirty="0" smtClean="0"/>
            </a:br>
            <a:r>
              <a:rPr lang="en-GB" sz="3200" dirty="0" smtClean="0"/>
              <a:t>from ad-hoc meeting minutes in R4-14XXXX</a:t>
            </a:r>
            <a:endParaRPr lang="en-GB" sz="32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237592"/>
              </p:ext>
            </p:extLst>
          </p:nvPr>
        </p:nvGraphicFramePr>
        <p:xfrm>
          <a:off x="1115616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54887"/>
              </p:ext>
            </p:extLst>
          </p:nvPr>
        </p:nvGraphicFramePr>
        <p:xfrm>
          <a:off x="4427984" y="2708920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129068"/>
              </p:ext>
            </p:extLst>
          </p:nvPr>
        </p:nvGraphicFramePr>
        <p:xfrm>
          <a:off x="2843808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99306"/>
              </p:ext>
            </p:extLst>
          </p:nvPr>
        </p:nvGraphicFramePr>
        <p:xfrm>
          <a:off x="4427984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339794"/>
              </p:ext>
            </p:extLst>
          </p:nvPr>
        </p:nvGraphicFramePr>
        <p:xfrm>
          <a:off x="2915816" y="3933056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442775"/>
              </p:ext>
            </p:extLst>
          </p:nvPr>
        </p:nvGraphicFramePr>
        <p:xfrm>
          <a:off x="4427984" y="3933056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043608" y="2492896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43608" y="3717032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5400000">
            <a:off x="5148064" y="2852936"/>
            <a:ext cx="2592288" cy="4320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237348"/>
              </p:ext>
            </p:extLst>
          </p:nvPr>
        </p:nvGraphicFramePr>
        <p:xfrm>
          <a:off x="6876256" y="2657480"/>
          <a:ext cx="1800200" cy="822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2048"/>
                <a:gridCol w="704920"/>
                <a:gridCol w="663232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0.4-&gt;0.5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0.5-&gt;0.7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0-&gt;0.2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80350"/>
              </p:ext>
            </p:extLst>
          </p:nvPr>
        </p:nvGraphicFramePr>
        <p:xfrm>
          <a:off x="1428328" y="5338911"/>
          <a:ext cx="6096000" cy="111442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143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E-UTRA bands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IL (dB)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 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 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AVG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 Tx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1,32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 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0,795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 Rx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0,98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0,718333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7 Tx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1,41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1,02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0,971667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7 Rx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0,4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1,55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0,931667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12780" y="5050879"/>
            <a:ext cx="2657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</a:rPr>
              <a:t>UPDATED and CORRECTED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4248" y="2308230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Chair summary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4422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following relaxations are agreed as a compromise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33082"/>
              </p:ext>
            </p:extLst>
          </p:nvPr>
        </p:nvGraphicFramePr>
        <p:xfrm>
          <a:off x="3059832" y="3573016"/>
          <a:ext cx="2448272" cy="12550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87585"/>
                <a:gridCol w="958691"/>
                <a:gridCol w="901996"/>
              </a:tblGrid>
              <a:tr h="418336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∆R</a:t>
                      </a:r>
                    </a:p>
                  </a:txBody>
                  <a:tcPr/>
                </a:tc>
              </a:tr>
              <a:tr h="418336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0.4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</a:t>
                      </a:r>
                    </a:p>
                  </a:txBody>
                  <a:tcPr/>
                </a:tc>
              </a:tr>
              <a:tr h="418336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B7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0.6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0.1</a:t>
                      </a:r>
                      <a:endParaRPr lang="en-GB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470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Microsoft Office PowerPoint</Application>
  <PresentationFormat>On-screen Show (4:3)</PresentationFormat>
  <Paragraphs>146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1+7 Way forward</vt:lpstr>
      <vt:lpstr>Background: from ad-hoc meeting minutes in R4-14XXXX</vt:lpstr>
      <vt:lpstr>WF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1+7 Way forward</dc:title>
  <dc:creator>Anaya, Luis, Vodafone Group (lanayac)</dc:creator>
  <cp:lastModifiedBy>Anaya, Luis, Vodafone Group (lanayac)</cp:lastModifiedBy>
  <cp:revision>3</cp:revision>
  <dcterms:created xsi:type="dcterms:W3CDTF">2014-08-22T05:38:13Z</dcterms:created>
  <dcterms:modified xsi:type="dcterms:W3CDTF">2014-08-22T09:08:09Z</dcterms:modified>
</cp:coreProperties>
</file>